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8"/>
  </p:notesMasterIdLst>
  <p:handoutMasterIdLst>
    <p:handoutMasterId r:id="rId39"/>
  </p:handoutMasterIdLst>
  <p:sldIdLst>
    <p:sldId id="256" r:id="rId2"/>
    <p:sldId id="259" r:id="rId3"/>
    <p:sldId id="257" r:id="rId4"/>
    <p:sldId id="258" r:id="rId5"/>
    <p:sldId id="270" r:id="rId6"/>
    <p:sldId id="260" r:id="rId7"/>
    <p:sldId id="261" r:id="rId8"/>
    <p:sldId id="265" r:id="rId9"/>
    <p:sldId id="262" r:id="rId10"/>
    <p:sldId id="263" r:id="rId11"/>
    <p:sldId id="271" r:id="rId12"/>
    <p:sldId id="264" r:id="rId13"/>
    <p:sldId id="266" r:id="rId14"/>
    <p:sldId id="272" r:id="rId15"/>
    <p:sldId id="273" r:id="rId16"/>
    <p:sldId id="268" r:id="rId17"/>
    <p:sldId id="276" r:id="rId18"/>
    <p:sldId id="275" r:id="rId19"/>
    <p:sldId id="274" r:id="rId20"/>
    <p:sldId id="269" r:id="rId21"/>
    <p:sldId id="284" r:id="rId22"/>
    <p:sldId id="278" r:id="rId23"/>
    <p:sldId id="280" r:id="rId24"/>
    <p:sldId id="279" r:id="rId25"/>
    <p:sldId id="283" r:id="rId26"/>
    <p:sldId id="292" r:id="rId27"/>
    <p:sldId id="287" r:id="rId28"/>
    <p:sldId id="281" r:id="rId29"/>
    <p:sldId id="282" r:id="rId30"/>
    <p:sldId id="277" r:id="rId31"/>
    <p:sldId id="286" r:id="rId32"/>
    <p:sldId id="285" r:id="rId33"/>
    <p:sldId id="288" r:id="rId34"/>
    <p:sldId id="289" r:id="rId35"/>
    <p:sldId id="290" r:id="rId36"/>
    <p:sldId id="291" r:id="rId3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B9EE"/>
    <a:srgbClr val="DBB7C6"/>
    <a:srgbClr val="9E323A"/>
    <a:srgbClr val="F0F379"/>
    <a:srgbClr val="CE9EB3"/>
    <a:srgbClr val="9E6A8D"/>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85" autoAdjust="0"/>
  </p:normalViewPr>
  <p:slideViewPr>
    <p:cSldViewPr>
      <p:cViewPr varScale="1">
        <p:scale>
          <a:sx n="69" d="100"/>
          <a:sy n="69" d="100"/>
        </p:scale>
        <p:origin x="-1013"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3AED1D-E89C-4388-BFD0-A2F0E316F855}" type="doc">
      <dgm:prSet loTypeId="urn:microsoft.com/office/officeart/2005/8/layout/cycle8" loCatId="cycle" qsTypeId="urn:microsoft.com/office/officeart/2005/8/quickstyle/simple1" qsCatId="simple" csTypeId="urn:microsoft.com/office/officeart/2005/8/colors/accent1_2" csCatId="accent1" phldr="1"/>
      <dgm:spPr/>
    </dgm:pt>
    <dgm:pt modelId="{5A5573F3-080E-41F7-BB89-C43CA6A5A381}">
      <dgm:prSet phldrT="[Text]" custT="1"/>
      <dgm:spPr>
        <a:solidFill>
          <a:schemeClr val="accent2">
            <a:lumMod val="60000"/>
            <a:lumOff val="40000"/>
          </a:schemeClr>
        </a:solidFill>
      </dgm:spPr>
      <dgm:t>
        <a:bodyPr/>
        <a:lstStyle/>
        <a:p>
          <a:r>
            <a:rPr lang="en-US" sz="2200" b="1" dirty="0" smtClean="0">
              <a:solidFill>
                <a:srgbClr val="0070C0"/>
              </a:solidFill>
            </a:rPr>
            <a:t>Compliance</a:t>
          </a:r>
          <a:endParaRPr lang="en-US" sz="2200" b="1" dirty="0">
            <a:solidFill>
              <a:srgbClr val="0070C0"/>
            </a:solidFill>
          </a:endParaRPr>
        </a:p>
      </dgm:t>
    </dgm:pt>
    <dgm:pt modelId="{CD546388-4A6C-402D-AD1A-B7CDC4A65B85}" type="parTrans" cxnId="{81B3CE4B-7496-4581-BE67-516B31C39E63}">
      <dgm:prSet/>
      <dgm:spPr/>
      <dgm:t>
        <a:bodyPr/>
        <a:lstStyle/>
        <a:p>
          <a:endParaRPr lang="en-US"/>
        </a:p>
      </dgm:t>
    </dgm:pt>
    <dgm:pt modelId="{72514F12-FB2B-4D7C-8C77-3930A0DEE44A}" type="sibTrans" cxnId="{81B3CE4B-7496-4581-BE67-516B31C39E63}">
      <dgm:prSet/>
      <dgm:spPr/>
      <dgm:t>
        <a:bodyPr/>
        <a:lstStyle/>
        <a:p>
          <a:endParaRPr lang="en-US"/>
        </a:p>
      </dgm:t>
    </dgm:pt>
    <dgm:pt modelId="{D450EBB7-EBDB-4245-A584-8C0B66A7CF6B}">
      <dgm:prSet phldrT="[Text]" custT="1"/>
      <dgm:spPr>
        <a:solidFill>
          <a:srgbClr val="FDB9EE"/>
        </a:solidFill>
      </dgm:spPr>
      <dgm:t>
        <a:bodyPr/>
        <a:lstStyle/>
        <a:p>
          <a:r>
            <a:rPr lang="en-US" sz="2200" b="1" dirty="0" smtClean="0">
              <a:solidFill>
                <a:srgbClr val="FF33CC"/>
              </a:solidFill>
            </a:rPr>
            <a:t>Evaluation</a:t>
          </a:r>
          <a:endParaRPr lang="en-US" sz="2200" b="1" dirty="0">
            <a:solidFill>
              <a:srgbClr val="FF33CC"/>
            </a:solidFill>
          </a:endParaRPr>
        </a:p>
      </dgm:t>
    </dgm:pt>
    <dgm:pt modelId="{36028235-736C-4F73-92AB-8B0BC63BF00D}" type="parTrans" cxnId="{2FF71287-335B-444D-9FF2-E47FCE93E761}">
      <dgm:prSet/>
      <dgm:spPr/>
      <dgm:t>
        <a:bodyPr/>
        <a:lstStyle/>
        <a:p>
          <a:endParaRPr lang="en-US"/>
        </a:p>
      </dgm:t>
    </dgm:pt>
    <dgm:pt modelId="{7757890C-ABF3-490C-A48A-5DD3D992E376}" type="sibTrans" cxnId="{2FF71287-335B-444D-9FF2-E47FCE93E761}">
      <dgm:prSet/>
      <dgm:spPr/>
      <dgm:t>
        <a:bodyPr/>
        <a:lstStyle/>
        <a:p>
          <a:endParaRPr lang="en-US"/>
        </a:p>
      </dgm:t>
    </dgm:pt>
    <dgm:pt modelId="{CEB99125-A5DC-40BA-AF29-1E3A00BD17AD}">
      <dgm:prSet phldrT="[Text]" custT="1"/>
      <dgm:spPr>
        <a:solidFill>
          <a:srgbClr val="9E6A8D"/>
        </a:solidFill>
      </dgm:spPr>
      <dgm:t>
        <a:bodyPr/>
        <a:lstStyle/>
        <a:p>
          <a:r>
            <a:rPr lang="en-US" sz="2400" b="1" dirty="0" smtClean="0">
              <a:solidFill>
                <a:schemeClr val="bg2"/>
              </a:solidFill>
            </a:rPr>
            <a:t>Team</a:t>
          </a:r>
          <a:r>
            <a:rPr lang="en-US" sz="1400" dirty="0" smtClean="0"/>
            <a:t>	</a:t>
          </a:r>
          <a:endParaRPr lang="en-US" sz="1400" dirty="0"/>
        </a:p>
      </dgm:t>
    </dgm:pt>
    <dgm:pt modelId="{AEE5B9A1-FACA-42E2-B231-04D35D23B0D2}" type="parTrans" cxnId="{EB46F47A-70A0-4CA5-856A-917E6811A1E6}">
      <dgm:prSet/>
      <dgm:spPr/>
      <dgm:t>
        <a:bodyPr/>
        <a:lstStyle/>
        <a:p>
          <a:endParaRPr lang="en-US"/>
        </a:p>
      </dgm:t>
    </dgm:pt>
    <dgm:pt modelId="{27D0D411-0485-4793-A380-A21AFBA2402A}" type="sibTrans" cxnId="{EB46F47A-70A0-4CA5-856A-917E6811A1E6}">
      <dgm:prSet/>
      <dgm:spPr/>
      <dgm:t>
        <a:bodyPr/>
        <a:lstStyle/>
        <a:p>
          <a:endParaRPr lang="en-US"/>
        </a:p>
      </dgm:t>
    </dgm:pt>
    <dgm:pt modelId="{117D41B1-323A-498F-A356-E9AAA33A5FF7}">
      <dgm:prSet custT="1"/>
      <dgm:spPr>
        <a:solidFill>
          <a:srgbClr val="F0F379"/>
        </a:solidFill>
      </dgm:spPr>
      <dgm:t>
        <a:bodyPr/>
        <a:lstStyle/>
        <a:p>
          <a:r>
            <a:rPr lang="en-US" sz="2100" b="1" dirty="0" smtClean="0">
              <a:solidFill>
                <a:schemeClr val="accent5">
                  <a:lumMod val="75000"/>
                </a:schemeClr>
              </a:solidFill>
            </a:rPr>
            <a:t>Communicate</a:t>
          </a:r>
          <a:endParaRPr lang="en-US" sz="2100" b="1" dirty="0">
            <a:solidFill>
              <a:schemeClr val="accent5">
                <a:lumMod val="75000"/>
              </a:schemeClr>
            </a:solidFill>
          </a:endParaRPr>
        </a:p>
      </dgm:t>
    </dgm:pt>
    <dgm:pt modelId="{0A859CED-B766-4BB8-BC7F-7255E55AB9EC}" type="parTrans" cxnId="{C4BA0C41-C7C9-491E-9392-FCDA35E27D09}">
      <dgm:prSet/>
      <dgm:spPr/>
      <dgm:t>
        <a:bodyPr/>
        <a:lstStyle/>
        <a:p>
          <a:endParaRPr lang="en-US"/>
        </a:p>
      </dgm:t>
    </dgm:pt>
    <dgm:pt modelId="{7E97E193-407F-4129-BBD3-6517FA6BD927}" type="sibTrans" cxnId="{C4BA0C41-C7C9-491E-9392-FCDA35E27D09}">
      <dgm:prSet/>
      <dgm:spPr/>
      <dgm:t>
        <a:bodyPr/>
        <a:lstStyle/>
        <a:p>
          <a:endParaRPr lang="en-US"/>
        </a:p>
      </dgm:t>
    </dgm:pt>
    <dgm:pt modelId="{D78B1523-CEA6-4994-89D8-73BB75AD79A9}" type="pres">
      <dgm:prSet presAssocID="{973AED1D-E89C-4388-BFD0-A2F0E316F855}" presName="compositeShape" presStyleCnt="0">
        <dgm:presLayoutVars>
          <dgm:chMax val="7"/>
          <dgm:dir/>
          <dgm:resizeHandles val="exact"/>
        </dgm:presLayoutVars>
      </dgm:prSet>
      <dgm:spPr/>
    </dgm:pt>
    <dgm:pt modelId="{EFB24BF4-48C8-4B4A-9526-C1FD91F00928}" type="pres">
      <dgm:prSet presAssocID="{973AED1D-E89C-4388-BFD0-A2F0E316F855}" presName="wedge1" presStyleLbl="node1" presStyleIdx="0" presStyleCnt="4" custScaleX="94898" custLinFactNeighborY="998"/>
      <dgm:spPr/>
      <dgm:t>
        <a:bodyPr/>
        <a:lstStyle/>
        <a:p>
          <a:endParaRPr lang="en-US"/>
        </a:p>
      </dgm:t>
    </dgm:pt>
    <dgm:pt modelId="{F3A7861E-72FA-41CB-A80A-2144A1340820}" type="pres">
      <dgm:prSet presAssocID="{973AED1D-E89C-4388-BFD0-A2F0E316F855}" presName="dummy1a" presStyleCnt="0"/>
      <dgm:spPr/>
    </dgm:pt>
    <dgm:pt modelId="{F945CEF5-3FCA-41F3-B7F0-FACD55EB3D5E}" type="pres">
      <dgm:prSet presAssocID="{973AED1D-E89C-4388-BFD0-A2F0E316F855}" presName="dummy1b" presStyleCnt="0"/>
      <dgm:spPr/>
    </dgm:pt>
    <dgm:pt modelId="{EBE311C7-3214-4326-B776-BD020046E2D8}" type="pres">
      <dgm:prSet presAssocID="{973AED1D-E89C-4388-BFD0-A2F0E316F855}" presName="wedge1Tx" presStyleLbl="node1" presStyleIdx="0" presStyleCnt="4">
        <dgm:presLayoutVars>
          <dgm:chMax val="0"/>
          <dgm:chPref val="0"/>
          <dgm:bulletEnabled val="1"/>
        </dgm:presLayoutVars>
      </dgm:prSet>
      <dgm:spPr/>
      <dgm:t>
        <a:bodyPr/>
        <a:lstStyle/>
        <a:p>
          <a:endParaRPr lang="en-US"/>
        </a:p>
      </dgm:t>
    </dgm:pt>
    <dgm:pt modelId="{EB18CE70-6F46-4EA6-8757-49A84AB532BB}" type="pres">
      <dgm:prSet presAssocID="{973AED1D-E89C-4388-BFD0-A2F0E316F855}" presName="wedge2" presStyleLbl="node1" presStyleIdx="1" presStyleCnt="4"/>
      <dgm:spPr/>
      <dgm:t>
        <a:bodyPr/>
        <a:lstStyle/>
        <a:p>
          <a:endParaRPr lang="en-US"/>
        </a:p>
      </dgm:t>
    </dgm:pt>
    <dgm:pt modelId="{05321E1B-B613-4D10-8687-E8EA0D2FD35E}" type="pres">
      <dgm:prSet presAssocID="{973AED1D-E89C-4388-BFD0-A2F0E316F855}" presName="dummy2a" presStyleCnt="0"/>
      <dgm:spPr/>
    </dgm:pt>
    <dgm:pt modelId="{6C1974C1-7EC5-4963-B43C-2C461053C092}" type="pres">
      <dgm:prSet presAssocID="{973AED1D-E89C-4388-BFD0-A2F0E316F855}" presName="dummy2b" presStyleCnt="0"/>
      <dgm:spPr/>
    </dgm:pt>
    <dgm:pt modelId="{D6F90787-5875-44D1-9721-0B93DFA4186C}" type="pres">
      <dgm:prSet presAssocID="{973AED1D-E89C-4388-BFD0-A2F0E316F855}" presName="wedge2Tx" presStyleLbl="node1" presStyleIdx="1" presStyleCnt="4">
        <dgm:presLayoutVars>
          <dgm:chMax val="0"/>
          <dgm:chPref val="0"/>
          <dgm:bulletEnabled val="1"/>
        </dgm:presLayoutVars>
      </dgm:prSet>
      <dgm:spPr/>
      <dgm:t>
        <a:bodyPr/>
        <a:lstStyle/>
        <a:p>
          <a:endParaRPr lang="en-US"/>
        </a:p>
      </dgm:t>
    </dgm:pt>
    <dgm:pt modelId="{C6420AE7-C049-4053-BAE3-EBF7612F8CDE}" type="pres">
      <dgm:prSet presAssocID="{973AED1D-E89C-4388-BFD0-A2F0E316F855}" presName="wedge3" presStyleLbl="node1" presStyleIdx="2" presStyleCnt="4" custScaleX="104016" custScaleY="97303"/>
      <dgm:spPr/>
      <dgm:t>
        <a:bodyPr/>
        <a:lstStyle/>
        <a:p>
          <a:endParaRPr lang="en-US"/>
        </a:p>
      </dgm:t>
    </dgm:pt>
    <dgm:pt modelId="{4E49E4B2-B9AF-44D8-81B3-0B7E5E94F66C}" type="pres">
      <dgm:prSet presAssocID="{973AED1D-E89C-4388-BFD0-A2F0E316F855}" presName="dummy3a" presStyleCnt="0"/>
      <dgm:spPr/>
    </dgm:pt>
    <dgm:pt modelId="{B902E960-7FFF-4F38-9970-3C8D204A6760}" type="pres">
      <dgm:prSet presAssocID="{973AED1D-E89C-4388-BFD0-A2F0E316F855}" presName="dummy3b" presStyleCnt="0"/>
      <dgm:spPr/>
    </dgm:pt>
    <dgm:pt modelId="{39888CC7-4B68-454D-AF50-76C2FBC35AD3}" type="pres">
      <dgm:prSet presAssocID="{973AED1D-E89C-4388-BFD0-A2F0E316F855}" presName="wedge3Tx" presStyleLbl="node1" presStyleIdx="2" presStyleCnt="4">
        <dgm:presLayoutVars>
          <dgm:chMax val="0"/>
          <dgm:chPref val="0"/>
          <dgm:bulletEnabled val="1"/>
        </dgm:presLayoutVars>
      </dgm:prSet>
      <dgm:spPr/>
      <dgm:t>
        <a:bodyPr/>
        <a:lstStyle/>
        <a:p>
          <a:endParaRPr lang="en-US"/>
        </a:p>
      </dgm:t>
    </dgm:pt>
    <dgm:pt modelId="{BC12EC04-D183-4106-BD5C-8E0A3C034CA7}" type="pres">
      <dgm:prSet presAssocID="{973AED1D-E89C-4388-BFD0-A2F0E316F855}" presName="wedge4" presStyleLbl="node1" presStyleIdx="3" presStyleCnt="4"/>
      <dgm:spPr/>
      <dgm:t>
        <a:bodyPr/>
        <a:lstStyle/>
        <a:p>
          <a:endParaRPr lang="en-US"/>
        </a:p>
      </dgm:t>
    </dgm:pt>
    <dgm:pt modelId="{FA813A3F-8260-4C29-BD69-168F34114DAA}" type="pres">
      <dgm:prSet presAssocID="{973AED1D-E89C-4388-BFD0-A2F0E316F855}" presName="dummy4a" presStyleCnt="0"/>
      <dgm:spPr/>
    </dgm:pt>
    <dgm:pt modelId="{D8742585-7304-40A4-9982-D066F1D16C78}" type="pres">
      <dgm:prSet presAssocID="{973AED1D-E89C-4388-BFD0-A2F0E316F855}" presName="dummy4b" presStyleCnt="0"/>
      <dgm:spPr/>
    </dgm:pt>
    <dgm:pt modelId="{85F5851E-5866-444B-84B3-9211DB666C09}" type="pres">
      <dgm:prSet presAssocID="{973AED1D-E89C-4388-BFD0-A2F0E316F855}" presName="wedge4Tx" presStyleLbl="node1" presStyleIdx="3" presStyleCnt="4">
        <dgm:presLayoutVars>
          <dgm:chMax val="0"/>
          <dgm:chPref val="0"/>
          <dgm:bulletEnabled val="1"/>
        </dgm:presLayoutVars>
      </dgm:prSet>
      <dgm:spPr/>
      <dgm:t>
        <a:bodyPr/>
        <a:lstStyle/>
        <a:p>
          <a:endParaRPr lang="en-US"/>
        </a:p>
      </dgm:t>
    </dgm:pt>
    <dgm:pt modelId="{83DC4D3F-C0CE-47BB-88AB-83EA71B790C7}" type="pres">
      <dgm:prSet presAssocID="{72514F12-FB2B-4D7C-8C77-3930A0DEE44A}" presName="arrowWedge1" presStyleLbl="fgSibTrans2D1" presStyleIdx="0" presStyleCnt="4"/>
      <dgm:spPr/>
      <dgm:t>
        <a:bodyPr/>
        <a:lstStyle/>
        <a:p>
          <a:endParaRPr lang="en-US"/>
        </a:p>
      </dgm:t>
    </dgm:pt>
    <dgm:pt modelId="{5493BDE0-BE9D-42D4-8A50-8B79EA7451DC}" type="pres">
      <dgm:prSet presAssocID="{7757890C-ABF3-490C-A48A-5DD3D992E376}" presName="arrowWedge2" presStyleLbl="fgSibTrans2D1" presStyleIdx="1" presStyleCnt="4"/>
      <dgm:spPr/>
    </dgm:pt>
    <dgm:pt modelId="{462ABB10-537F-4B20-A516-52A23644E639}" type="pres">
      <dgm:prSet presAssocID="{7E97E193-407F-4129-BBD3-6517FA6BD927}" presName="arrowWedge3" presStyleLbl="fgSibTrans2D1" presStyleIdx="2" presStyleCnt="4"/>
      <dgm:spPr/>
    </dgm:pt>
    <dgm:pt modelId="{21C03D6A-A8FE-4DF3-B64E-4985AA340B80}" type="pres">
      <dgm:prSet presAssocID="{27D0D411-0485-4793-A380-A21AFBA2402A}" presName="arrowWedge4" presStyleLbl="fgSibTrans2D1" presStyleIdx="3" presStyleCnt="4"/>
      <dgm:spPr/>
    </dgm:pt>
  </dgm:ptLst>
  <dgm:cxnLst>
    <dgm:cxn modelId="{FC8DC82E-4FB8-46D7-9837-0CB0FF7EB2D5}" type="presOf" srcId="{973AED1D-E89C-4388-BFD0-A2F0E316F855}" destId="{D78B1523-CEA6-4994-89D8-73BB75AD79A9}" srcOrd="0" destOrd="0" presId="urn:microsoft.com/office/officeart/2005/8/layout/cycle8"/>
    <dgm:cxn modelId="{CF6224E3-63DD-4585-863C-EFD5B7D57B73}" type="presOf" srcId="{CEB99125-A5DC-40BA-AF29-1E3A00BD17AD}" destId="{85F5851E-5866-444B-84B3-9211DB666C09}" srcOrd="1" destOrd="0" presId="urn:microsoft.com/office/officeart/2005/8/layout/cycle8"/>
    <dgm:cxn modelId="{423D54F8-B7C6-4558-AB3F-EB6653DE1E6A}" type="presOf" srcId="{5A5573F3-080E-41F7-BB89-C43CA6A5A381}" destId="{EFB24BF4-48C8-4B4A-9526-C1FD91F00928}" srcOrd="0" destOrd="0" presId="urn:microsoft.com/office/officeart/2005/8/layout/cycle8"/>
    <dgm:cxn modelId="{BF990522-C1EA-493A-9CF3-2C41FED52CC6}" type="presOf" srcId="{5A5573F3-080E-41F7-BB89-C43CA6A5A381}" destId="{EBE311C7-3214-4326-B776-BD020046E2D8}" srcOrd="1" destOrd="0" presId="urn:microsoft.com/office/officeart/2005/8/layout/cycle8"/>
    <dgm:cxn modelId="{EB46F47A-70A0-4CA5-856A-917E6811A1E6}" srcId="{973AED1D-E89C-4388-BFD0-A2F0E316F855}" destId="{CEB99125-A5DC-40BA-AF29-1E3A00BD17AD}" srcOrd="3" destOrd="0" parTransId="{AEE5B9A1-FACA-42E2-B231-04D35D23B0D2}" sibTransId="{27D0D411-0485-4793-A380-A21AFBA2402A}"/>
    <dgm:cxn modelId="{CDC427DF-8FC6-490D-9585-F4D393831473}" type="presOf" srcId="{D450EBB7-EBDB-4245-A584-8C0B66A7CF6B}" destId="{EB18CE70-6F46-4EA6-8757-49A84AB532BB}" srcOrd="0" destOrd="0" presId="urn:microsoft.com/office/officeart/2005/8/layout/cycle8"/>
    <dgm:cxn modelId="{2FF71287-335B-444D-9FF2-E47FCE93E761}" srcId="{973AED1D-E89C-4388-BFD0-A2F0E316F855}" destId="{D450EBB7-EBDB-4245-A584-8C0B66A7CF6B}" srcOrd="1" destOrd="0" parTransId="{36028235-736C-4F73-92AB-8B0BC63BF00D}" sibTransId="{7757890C-ABF3-490C-A48A-5DD3D992E376}"/>
    <dgm:cxn modelId="{7423954E-3767-497D-93A0-E6AD67693FE1}" type="presOf" srcId="{117D41B1-323A-498F-A356-E9AAA33A5FF7}" destId="{39888CC7-4B68-454D-AF50-76C2FBC35AD3}" srcOrd="1" destOrd="0" presId="urn:microsoft.com/office/officeart/2005/8/layout/cycle8"/>
    <dgm:cxn modelId="{D34CFBC1-8D78-46B5-AED5-28162A26C4CB}" type="presOf" srcId="{D450EBB7-EBDB-4245-A584-8C0B66A7CF6B}" destId="{D6F90787-5875-44D1-9721-0B93DFA4186C}" srcOrd="1" destOrd="0" presId="urn:microsoft.com/office/officeart/2005/8/layout/cycle8"/>
    <dgm:cxn modelId="{1BE1E8F2-4685-4486-806C-455F5C3754DF}" type="presOf" srcId="{CEB99125-A5DC-40BA-AF29-1E3A00BD17AD}" destId="{BC12EC04-D183-4106-BD5C-8E0A3C034CA7}" srcOrd="0" destOrd="0" presId="urn:microsoft.com/office/officeart/2005/8/layout/cycle8"/>
    <dgm:cxn modelId="{C4BA0C41-C7C9-491E-9392-FCDA35E27D09}" srcId="{973AED1D-E89C-4388-BFD0-A2F0E316F855}" destId="{117D41B1-323A-498F-A356-E9AAA33A5FF7}" srcOrd="2" destOrd="0" parTransId="{0A859CED-B766-4BB8-BC7F-7255E55AB9EC}" sibTransId="{7E97E193-407F-4129-BBD3-6517FA6BD927}"/>
    <dgm:cxn modelId="{81B3CE4B-7496-4581-BE67-516B31C39E63}" srcId="{973AED1D-E89C-4388-BFD0-A2F0E316F855}" destId="{5A5573F3-080E-41F7-BB89-C43CA6A5A381}" srcOrd="0" destOrd="0" parTransId="{CD546388-4A6C-402D-AD1A-B7CDC4A65B85}" sibTransId="{72514F12-FB2B-4D7C-8C77-3930A0DEE44A}"/>
    <dgm:cxn modelId="{859268D0-414D-4E5B-A228-9C76F92E3E35}" type="presOf" srcId="{117D41B1-323A-498F-A356-E9AAA33A5FF7}" destId="{C6420AE7-C049-4053-BAE3-EBF7612F8CDE}" srcOrd="0" destOrd="0" presId="urn:microsoft.com/office/officeart/2005/8/layout/cycle8"/>
    <dgm:cxn modelId="{5B1FF120-D516-4A43-9912-C0DDF6D4C917}" type="presParOf" srcId="{D78B1523-CEA6-4994-89D8-73BB75AD79A9}" destId="{EFB24BF4-48C8-4B4A-9526-C1FD91F00928}" srcOrd="0" destOrd="0" presId="urn:microsoft.com/office/officeart/2005/8/layout/cycle8"/>
    <dgm:cxn modelId="{DDE231DD-C28B-463E-AF89-1BD0D599C284}" type="presParOf" srcId="{D78B1523-CEA6-4994-89D8-73BB75AD79A9}" destId="{F3A7861E-72FA-41CB-A80A-2144A1340820}" srcOrd="1" destOrd="0" presId="urn:microsoft.com/office/officeart/2005/8/layout/cycle8"/>
    <dgm:cxn modelId="{14B7BAF9-6C61-456F-B036-6212AE77F434}" type="presParOf" srcId="{D78B1523-CEA6-4994-89D8-73BB75AD79A9}" destId="{F945CEF5-3FCA-41F3-B7F0-FACD55EB3D5E}" srcOrd="2" destOrd="0" presId="urn:microsoft.com/office/officeart/2005/8/layout/cycle8"/>
    <dgm:cxn modelId="{6D517562-9AF9-448B-A0AF-EDD1D0C898B9}" type="presParOf" srcId="{D78B1523-CEA6-4994-89D8-73BB75AD79A9}" destId="{EBE311C7-3214-4326-B776-BD020046E2D8}" srcOrd="3" destOrd="0" presId="urn:microsoft.com/office/officeart/2005/8/layout/cycle8"/>
    <dgm:cxn modelId="{BECFEBDF-5C70-40BC-B783-FD2E04371E82}" type="presParOf" srcId="{D78B1523-CEA6-4994-89D8-73BB75AD79A9}" destId="{EB18CE70-6F46-4EA6-8757-49A84AB532BB}" srcOrd="4" destOrd="0" presId="urn:microsoft.com/office/officeart/2005/8/layout/cycle8"/>
    <dgm:cxn modelId="{994065E0-C07E-4A60-B157-E2B986F9BB20}" type="presParOf" srcId="{D78B1523-CEA6-4994-89D8-73BB75AD79A9}" destId="{05321E1B-B613-4D10-8687-E8EA0D2FD35E}" srcOrd="5" destOrd="0" presId="urn:microsoft.com/office/officeart/2005/8/layout/cycle8"/>
    <dgm:cxn modelId="{B8FC09F9-D486-47EC-871B-FE2EF7C665BA}" type="presParOf" srcId="{D78B1523-CEA6-4994-89D8-73BB75AD79A9}" destId="{6C1974C1-7EC5-4963-B43C-2C461053C092}" srcOrd="6" destOrd="0" presId="urn:microsoft.com/office/officeart/2005/8/layout/cycle8"/>
    <dgm:cxn modelId="{A04DA0E8-E6A7-47C8-ACCF-E3BEDC091F35}" type="presParOf" srcId="{D78B1523-CEA6-4994-89D8-73BB75AD79A9}" destId="{D6F90787-5875-44D1-9721-0B93DFA4186C}" srcOrd="7" destOrd="0" presId="urn:microsoft.com/office/officeart/2005/8/layout/cycle8"/>
    <dgm:cxn modelId="{F9BCC67B-2242-422E-AA85-D55EA9BBD94D}" type="presParOf" srcId="{D78B1523-CEA6-4994-89D8-73BB75AD79A9}" destId="{C6420AE7-C049-4053-BAE3-EBF7612F8CDE}" srcOrd="8" destOrd="0" presId="urn:microsoft.com/office/officeart/2005/8/layout/cycle8"/>
    <dgm:cxn modelId="{9A111575-91B6-479B-A8AD-0BF56AECEF19}" type="presParOf" srcId="{D78B1523-CEA6-4994-89D8-73BB75AD79A9}" destId="{4E49E4B2-B9AF-44D8-81B3-0B7E5E94F66C}" srcOrd="9" destOrd="0" presId="urn:microsoft.com/office/officeart/2005/8/layout/cycle8"/>
    <dgm:cxn modelId="{38433DE3-887B-4390-8181-A9D25A861353}" type="presParOf" srcId="{D78B1523-CEA6-4994-89D8-73BB75AD79A9}" destId="{B902E960-7FFF-4F38-9970-3C8D204A6760}" srcOrd="10" destOrd="0" presId="urn:microsoft.com/office/officeart/2005/8/layout/cycle8"/>
    <dgm:cxn modelId="{429EEFCB-45F6-414D-8E34-85936A467FD9}" type="presParOf" srcId="{D78B1523-CEA6-4994-89D8-73BB75AD79A9}" destId="{39888CC7-4B68-454D-AF50-76C2FBC35AD3}" srcOrd="11" destOrd="0" presId="urn:microsoft.com/office/officeart/2005/8/layout/cycle8"/>
    <dgm:cxn modelId="{A0D7C6BF-9C52-4772-B5C3-D48F4A7480AC}" type="presParOf" srcId="{D78B1523-CEA6-4994-89D8-73BB75AD79A9}" destId="{BC12EC04-D183-4106-BD5C-8E0A3C034CA7}" srcOrd="12" destOrd="0" presId="urn:microsoft.com/office/officeart/2005/8/layout/cycle8"/>
    <dgm:cxn modelId="{A4FEF8FE-A7A0-45C3-89F7-DA3D606D112E}" type="presParOf" srcId="{D78B1523-CEA6-4994-89D8-73BB75AD79A9}" destId="{FA813A3F-8260-4C29-BD69-168F34114DAA}" srcOrd="13" destOrd="0" presId="urn:microsoft.com/office/officeart/2005/8/layout/cycle8"/>
    <dgm:cxn modelId="{018A9351-326E-49D9-86A0-FF2953CEBF56}" type="presParOf" srcId="{D78B1523-CEA6-4994-89D8-73BB75AD79A9}" destId="{D8742585-7304-40A4-9982-D066F1D16C78}" srcOrd="14" destOrd="0" presId="urn:microsoft.com/office/officeart/2005/8/layout/cycle8"/>
    <dgm:cxn modelId="{0ACCFEDB-9D84-48F8-9057-49911A7A49D3}" type="presParOf" srcId="{D78B1523-CEA6-4994-89D8-73BB75AD79A9}" destId="{85F5851E-5866-444B-84B3-9211DB666C09}" srcOrd="15" destOrd="0" presId="urn:microsoft.com/office/officeart/2005/8/layout/cycle8"/>
    <dgm:cxn modelId="{F254B0A1-0687-48D7-A25B-019DC914E199}" type="presParOf" srcId="{D78B1523-CEA6-4994-89D8-73BB75AD79A9}" destId="{83DC4D3F-C0CE-47BB-88AB-83EA71B790C7}" srcOrd="16" destOrd="0" presId="urn:microsoft.com/office/officeart/2005/8/layout/cycle8"/>
    <dgm:cxn modelId="{3E09E108-E006-4D15-A19B-052C99950FBB}" type="presParOf" srcId="{D78B1523-CEA6-4994-89D8-73BB75AD79A9}" destId="{5493BDE0-BE9D-42D4-8A50-8B79EA7451DC}" srcOrd="17" destOrd="0" presId="urn:microsoft.com/office/officeart/2005/8/layout/cycle8"/>
    <dgm:cxn modelId="{2E4D3CBF-05C3-4061-A141-07B0C8BCB191}" type="presParOf" srcId="{D78B1523-CEA6-4994-89D8-73BB75AD79A9}" destId="{462ABB10-537F-4B20-A516-52A23644E639}" srcOrd="18" destOrd="0" presId="urn:microsoft.com/office/officeart/2005/8/layout/cycle8"/>
    <dgm:cxn modelId="{D3DA663F-6B3B-4DB7-B9FF-152349F50151}" type="presParOf" srcId="{D78B1523-CEA6-4994-89D8-73BB75AD79A9}" destId="{21C03D6A-A8FE-4DF3-B64E-4985AA340B80}" srcOrd="19"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73AED1D-E89C-4388-BFD0-A2F0E316F855}" type="doc">
      <dgm:prSet loTypeId="urn:microsoft.com/office/officeart/2005/8/layout/cycle8" loCatId="cycle" qsTypeId="urn:microsoft.com/office/officeart/2005/8/quickstyle/simple1" qsCatId="simple" csTypeId="urn:microsoft.com/office/officeart/2005/8/colors/accent1_2" csCatId="accent1" phldr="1"/>
      <dgm:spPr/>
    </dgm:pt>
    <dgm:pt modelId="{CEB99125-A5DC-40BA-AF29-1E3A00BD17AD}">
      <dgm:prSet phldrT="[Text]" custT="1"/>
      <dgm:spPr>
        <a:solidFill>
          <a:srgbClr val="9E6A8D"/>
        </a:solidFill>
      </dgm:spPr>
      <dgm:t>
        <a:bodyPr/>
        <a:lstStyle/>
        <a:p>
          <a:r>
            <a:rPr lang="en-US" sz="2800" dirty="0" smtClean="0">
              <a:solidFill>
                <a:srgbClr val="FF0000"/>
              </a:solidFill>
            </a:rPr>
            <a:t>Team</a:t>
          </a:r>
          <a:endParaRPr lang="en-US" sz="2800" dirty="0">
            <a:solidFill>
              <a:srgbClr val="FF0000"/>
            </a:solidFill>
          </a:endParaRPr>
        </a:p>
      </dgm:t>
    </dgm:pt>
    <dgm:pt modelId="{AEE5B9A1-FACA-42E2-B231-04D35D23B0D2}" type="parTrans" cxnId="{EB46F47A-70A0-4CA5-856A-917E6811A1E6}">
      <dgm:prSet/>
      <dgm:spPr/>
      <dgm:t>
        <a:bodyPr/>
        <a:lstStyle/>
        <a:p>
          <a:endParaRPr lang="en-US"/>
        </a:p>
      </dgm:t>
    </dgm:pt>
    <dgm:pt modelId="{27D0D411-0485-4793-A380-A21AFBA2402A}" type="sibTrans" cxnId="{EB46F47A-70A0-4CA5-856A-917E6811A1E6}">
      <dgm:prSet/>
      <dgm:spPr/>
      <dgm:t>
        <a:bodyPr/>
        <a:lstStyle/>
        <a:p>
          <a:endParaRPr lang="en-US"/>
        </a:p>
      </dgm:t>
    </dgm:pt>
    <dgm:pt modelId="{117D41B1-323A-498F-A356-E9AAA33A5FF7}">
      <dgm:prSet custT="1"/>
      <dgm:spPr/>
      <dgm:t>
        <a:bodyPr/>
        <a:lstStyle/>
        <a:p>
          <a:r>
            <a:rPr lang="en-US" sz="1800" dirty="0" smtClean="0"/>
            <a:t>Communicate</a:t>
          </a:r>
          <a:endParaRPr lang="en-US" sz="1800" dirty="0"/>
        </a:p>
      </dgm:t>
    </dgm:pt>
    <dgm:pt modelId="{7E97E193-407F-4129-BBD3-6517FA6BD927}" type="sibTrans" cxnId="{C4BA0C41-C7C9-491E-9392-FCDA35E27D09}">
      <dgm:prSet/>
      <dgm:spPr/>
      <dgm:t>
        <a:bodyPr/>
        <a:lstStyle/>
        <a:p>
          <a:endParaRPr lang="en-US"/>
        </a:p>
      </dgm:t>
    </dgm:pt>
    <dgm:pt modelId="{0A859CED-B766-4BB8-BC7F-7255E55AB9EC}" type="parTrans" cxnId="{C4BA0C41-C7C9-491E-9392-FCDA35E27D09}">
      <dgm:prSet/>
      <dgm:spPr/>
      <dgm:t>
        <a:bodyPr/>
        <a:lstStyle/>
        <a:p>
          <a:endParaRPr lang="en-US"/>
        </a:p>
      </dgm:t>
    </dgm:pt>
    <dgm:pt modelId="{D450EBB7-EBDB-4245-A584-8C0B66A7CF6B}">
      <dgm:prSet phldrT="[Text]" custT="1"/>
      <dgm:spPr/>
      <dgm:t>
        <a:bodyPr/>
        <a:lstStyle/>
        <a:p>
          <a:r>
            <a:rPr lang="en-US" sz="2000" dirty="0" smtClean="0"/>
            <a:t>Evaluation</a:t>
          </a:r>
          <a:endParaRPr lang="en-US" sz="2000" dirty="0"/>
        </a:p>
      </dgm:t>
    </dgm:pt>
    <dgm:pt modelId="{7757890C-ABF3-490C-A48A-5DD3D992E376}" type="sibTrans" cxnId="{2FF71287-335B-444D-9FF2-E47FCE93E761}">
      <dgm:prSet/>
      <dgm:spPr/>
      <dgm:t>
        <a:bodyPr/>
        <a:lstStyle/>
        <a:p>
          <a:endParaRPr lang="en-US"/>
        </a:p>
      </dgm:t>
    </dgm:pt>
    <dgm:pt modelId="{36028235-736C-4F73-92AB-8B0BC63BF00D}" type="parTrans" cxnId="{2FF71287-335B-444D-9FF2-E47FCE93E761}">
      <dgm:prSet/>
      <dgm:spPr/>
      <dgm:t>
        <a:bodyPr/>
        <a:lstStyle/>
        <a:p>
          <a:endParaRPr lang="en-US"/>
        </a:p>
      </dgm:t>
    </dgm:pt>
    <dgm:pt modelId="{5A5573F3-080E-41F7-BB89-C43CA6A5A381}">
      <dgm:prSet phldrT="[Text]" custT="1"/>
      <dgm:spPr/>
      <dgm:t>
        <a:bodyPr/>
        <a:lstStyle/>
        <a:p>
          <a:r>
            <a:rPr lang="en-US" sz="2000" dirty="0" smtClean="0"/>
            <a:t>Compliance</a:t>
          </a:r>
          <a:endParaRPr lang="en-US" sz="2000" dirty="0"/>
        </a:p>
      </dgm:t>
    </dgm:pt>
    <dgm:pt modelId="{72514F12-FB2B-4D7C-8C77-3930A0DEE44A}" type="sibTrans" cxnId="{81B3CE4B-7496-4581-BE67-516B31C39E63}">
      <dgm:prSet/>
      <dgm:spPr/>
      <dgm:t>
        <a:bodyPr/>
        <a:lstStyle/>
        <a:p>
          <a:endParaRPr lang="en-US"/>
        </a:p>
      </dgm:t>
    </dgm:pt>
    <dgm:pt modelId="{CD546388-4A6C-402D-AD1A-B7CDC4A65B85}" type="parTrans" cxnId="{81B3CE4B-7496-4581-BE67-516B31C39E63}">
      <dgm:prSet/>
      <dgm:spPr/>
      <dgm:t>
        <a:bodyPr/>
        <a:lstStyle/>
        <a:p>
          <a:endParaRPr lang="en-US"/>
        </a:p>
      </dgm:t>
    </dgm:pt>
    <dgm:pt modelId="{D78B1523-CEA6-4994-89D8-73BB75AD79A9}" type="pres">
      <dgm:prSet presAssocID="{973AED1D-E89C-4388-BFD0-A2F0E316F855}" presName="compositeShape" presStyleCnt="0">
        <dgm:presLayoutVars>
          <dgm:chMax val="7"/>
          <dgm:dir/>
          <dgm:resizeHandles val="exact"/>
        </dgm:presLayoutVars>
      </dgm:prSet>
      <dgm:spPr/>
    </dgm:pt>
    <dgm:pt modelId="{EFB24BF4-48C8-4B4A-9526-C1FD91F00928}" type="pres">
      <dgm:prSet presAssocID="{973AED1D-E89C-4388-BFD0-A2F0E316F855}" presName="wedge1" presStyleLbl="node1" presStyleIdx="0" presStyleCnt="4" custScaleX="94898" custLinFactNeighborX="145" custLinFactNeighborY="645"/>
      <dgm:spPr/>
      <dgm:t>
        <a:bodyPr/>
        <a:lstStyle/>
        <a:p>
          <a:endParaRPr lang="en-US"/>
        </a:p>
      </dgm:t>
    </dgm:pt>
    <dgm:pt modelId="{F3A7861E-72FA-41CB-A80A-2144A1340820}" type="pres">
      <dgm:prSet presAssocID="{973AED1D-E89C-4388-BFD0-A2F0E316F855}" presName="dummy1a" presStyleCnt="0"/>
      <dgm:spPr/>
    </dgm:pt>
    <dgm:pt modelId="{F945CEF5-3FCA-41F3-B7F0-FACD55EB3D5E}" type="pres">
      <dgm:prSet presAssocID="{973AED1D-E89C-4388-BFD0-A2F0E316F855}" presName="dummy1b" presStyleCnt="0"/>
      <dgm:spPr/>
    </dgm:pt>
    <dgm:pt modelId="{EBE311C7-3214-4326-B776-BD020046E2D8}" type="pres">
      <dgm:prSet presAssocID="{973AED1D-E89C-4388-BFD0-A2F0E316F855}" presName="wedge1Tx" presStyleLbl="node1" presStyleIdx="0" presStyleCnt="4">
        <dgm:presLayoutVars>
          <dgm:chMax val="0"/>
          <dgm:chPref val="0"/>
          <dgm:bulletEnabled val="1"/>
        </dgm:presLayoutVars>
      </dgm:prSet>
      <dgm:spPr/>
      <dgm:t>
        <a:bodyPr/>
        <a:lstStyle/>
        <a:p>
          <a:endParaRPr lang="en-US"/>
        </a:p>
      </dgm:t>
    </dgm:pt>
    <dgm:pt modelId="{EB18CE70-6F46-4EA6-8757-49A84AB532BB}" type="pres">
      <dgm:prSet presAssocID="{973AED1D-E89C-4388-BFD0-A2F0E316F855}" presName="wedge2" presStyleLbl="node1" presStyleIdx="1" presStyleCnt="4"/>
      <dgm:spPr/>
      <dgm:t>
        <a:bodyPr/>
        <a:lstStyle/>
        <a:p>
          <a:endParaRPr lang="en-US"/>
        </a:p>
      </dgm:t>
    </dgm:pt>
    <dgm:pt modelId="{05321E1B-B613-4D10-8687-E8EA0D2FD35E}" type="pres">
      <dgm:prSet presAssocID="{973AED1D-E89C-4388-BFD0-A2F0E316F855}" presName="dummy2a" presStyleCnt="0"/>
      <dgm:spPr/>
    </dgm:pt>
    <dgm:pt modelId="{6C1974C1-7EC5-4963-B43C-2C461053C092}" type="pres">
      <dgm:prSet presAssocID="{973AED1D-E89C-4388-BFD0-A2F0E316F855}" presName="dummy2b" presStyleCnt="0"/>
      <dgm:spPr/>
    </dgm:pt>
    <dgm:pt modelId="{D6F90787-5875-44D1-9721-0B93DFA4186C}" type="pres">
      <dgm:prSet presAssocID="{973AED1D-E89C-4388-BFD0-A2F0E316F855}" presName="wedge2Tx" presStyleLbl="node1" presStyleIdx="1" presStyleCnt="4">
        <dgm:presLayoutVars>
          <dgm:chMax val="0"/>
          <dgm:chPref val="0"/>
          <dgm:bulletEnabled val="1"/>
        </dgm:presLayoutVars>
      </dgm:prSet>
      <dgm:spPr/>
      <dgm:t>
        <a:bodyPr/>
        <a:lstStyle/>
        <a:p>
          <a:endParaRPr lang="en-US"/>
        </a:p>
      </dgm:t>
    </dgm:pt>
    <dgm:pt modelId="{C6420AE7-C049-4053-BAE3-EBF7612F8CDE}" type="pres">
      <dgm:prSet presAssocID="{973AED1D-E89C-4388-BFD0-A2F0E316F855}" presName="wedge3" presStyleLbl="node1" presStyleIdx="2" presStyleCnt="4"/>
      <dgm:spPr/>
      <dgm:t>
        <a:bodyPr/>
        <a:lstStyle/>
        <a:p>
          <a:endParaRPr lang="en-US"/>
        </a:p>
      </dgm:t>
    </dgm:pt>
    <dgm:pt modelId="{4E49E4B2-B9AF-44D8-81B3-0B7E5E94F66C}" type="pres">
      <dgm:prSet presAssocID="{973AED1D-E89C-4388-BFD0-A2F0E316F855}" presName="dummy3a" presStyleCnt="0"/>
      <dgm:spPr/>
    </dgm:pt>
    <dgm:pt modelId="{B902E960-7FFF-4F38-9970-3C8D204A6760}" type="pres">
      <dgm:prSet presAssocID="{973AED1D-E89C-4388-BFD0-A2F0E316F855}" presName="dummy3b" presStyleCnt="0"/>
      <dgm:spPr/>
    </dgm:pt>
    <dgm:pt modelId="{39888CC7-4B68-454D-AF50-76C2FBC35AD3}" type="pres">
      <dgm:prSet presAssocID="{973AED1D-E89C-4388-BFD0-A2F0E316F855}" presName="wedge3Tx" presStyleLbl="node1" presStyleIdx="2" presStyleCnt="4">
        <dgm:presLayoutVars>
          <dgm:chMax val="0"/>
          <dgm:chPref val="0"/>
          <dgm:bulletEnabled val="1"/>
        </dgm:presLayoutVars>
      </dgm:prSet>
      <dgm:spPr/>
      <dgm:t>
        <a:bodyPr/>
        <a:lstStyle/>
        <a:p>
          <a:endParaRPr lang="en-US"/>
        </a:p>
      </dgm:t>
    </dgm:pt>
    <dgm:pt modelId="{BC12EC04-D183-4106-BD5C-8E0A3C034CA7}" type="pres">
      <dgm:prSet presAssocID="{973AED1D-E89C-4388-BFD0-A2F0E316F855}" presName="wedge4" presStyleLbl="node1" presStyleIdx="3" presStyleCnt="4" custLinFactNeighborX="-15902" custLinFactNeighborY="-1730"/>
      <dgm:spPr/>
      <dgm:t>
        <a:bodyPr/>
        <a:lstStyle/>
        <a:p>
          <a:endParaRPr lang="en-US"/>
        </a:p>
      </dgm:t>
    </dgm:pt>
    <dgm:pt modelId="{FA813A3F-8260-4C29-BD69-168F34114DAA}" type="pres">
      <dgm:prSet presAssocID="{973AED1D-E89C-4388-BFD0-A2F0E316F855}" presName="dummy4a" presStyleCnt="0"/>
      <dgm:spPr/>
    </dgm:pt>
    <dgm:pt modelId="{D8742585-7304-40A4-9982-D066F1D16C78}" type="pres">
      <dgm:prSet presAssocID="{973AED1D-E89C-4388-BFD0-A2F0E316F855}" presName="dummy4b" presStyleCnt="0"/>
      <dgm:spPr/>
    </dgm:pt>
    <dgm:pt modelId="{85F5851E-5866-444B-84B3-9211DB666C09}" type="pres">
      <dgm:prSet presAssocID="{973AED1D-E89C-4388-BFD0-A2F0E316F855}" presName="wedge4Tx" presStyleLbl="node1" presStyleIdx="3" presStyleCnt="4">
        <dgm:presLayoutVars>
          <dgm:chMax val="0"/>
          <dgm:chPref val="0"/>
          <dgm:bulletEnabled val="1"/>
        </dgm:presLayoutVars>
      </dgm:prSet>
      <dgm:spPr/>
      <dgm:t>
        <a:bodyPr/>
        <a:lstStyle/>
        <a:p>
          <a:endParaRPr lang="en-US"/>
        </a:p>
      </dgm:t>
    </dgm:pt>
    <dgm:pt modelId="{83DC4D3F-C0CE-47BB-88AB-83EA71B790C7}" type="pres">
      <dgm:prSet presAssocID="{72514F12-FB2B-4D7C-8C77-3930A0DEE44A}" presName="arrowWedge1" presStyleLbl="fgSibTrans2D1" presStyleIdx="0" presStyleCnt="4"/>
      <dgm:spPr/>
      <dgm:t>
        <a:bodyPr/>
        <a:lstStyle/>
        <a:p>
          <a:endParaRPr lang="en-US"/>
        </a:p>
      </dgm:t>
    </dgm:pt>
    <dgm:pt modelId="{5493BDE0-BE9D-42D4-8A50-8B79EA7451DC}" type="pres">
      <dgm:prSet presAssocID="{7757890C-ABF3-490C-A48A-5DD3D992E376}" presName="arrowWedge2" presStyleLbl="fgSibTrans2D1" presStyleIdx="1" presStyleCnt="4"/>
      <dgm:spPr/>
    </dgm:pt>
    <dgm:pt modelId="{462ABB10-537F-4B20-A516-52A23644E639}" type="pres">
      <dgm:prSet presAssocID="{7E97E193-407F-4129-BBD3-6517FA6BD927}" presName="arrowWedge3" presStyleLbl="fgSibTrans2D1" presStyleIdx="2" presStyleCnt="4"/>
      <dgm:spPr/>
    </dgm:pt>
    <dgm:pt modelId="{21C03D6A-A8FE-4DF3-B64E-4985AA340B80}" type="pres">
      <dgm:prSet presAssocID="{27D0D411-0485-4793-A380-A21AFBA2402A}" presName="arrowWedge4" presStyleLbl="fgSibTrans2D1" presStyleIdx="3" presStyleCnt="4"/>
      <dgm:spPr/>
    </dgm:pt>
  </dgm:ptLst>
  <dgm:cxnLst>
    <dgm:cxn modelId="{541E09E6-B25E-43E2-B338-9AD40B9A81A9}" type="presOf" srcId="{D450EBB7-EBDB-4245-A584-8C0B66A7CF6B}" destId="{EB18CE70-6F46-4EA6-8757-49A84AB532BB}" srcOrd="0" destOrd="0" presId="urn:microsoft.com/office/officeart/2005/8/layout/cycle8"/>
    <dgm:cxn modelId="{4F353971-3632-4929-A563-13A48D9C83C0}" type="presOf" srcId="{D450EBB7-EBDB-4245-A584-8C0B66A7CF6B}" destId="{D6F90787-5875-44D1-9721-0B93DFA4186C}" srcOrd="1" destOrd="0" presId="urn:microsoft.com/office/officeart/2005/8/layout/cycle8"/>
    <dgm:cxn modelId="{3B38F943-4D74-465C-826E-3F34CBA98C81}" type="presOf" srcId="{5A5573F3-080E-41F7-BB89-C43CA6A5A381}" destId="{EBE311C7-3214-4326-B776-BD020046E2D8}" srcOrd="1" destOrd="0" presId="urn:microsoft.com/office/officeart/2005/8/layout/cycle8"/>
    <dgm:cxn modelId="{8868D9AB-8EBA-4963-B7B9-CD71F9F65DAF}" type="presOf" srcId="{CEB99125-A5DC-40BA-AF29-1E3A00BD17AD}" destId="{BC12EC04-D183-4106-BD5C-8E0A3C034CA7}" srcOrd="0" destOrd="0" presId="urn:microsoft.com/office/officeart/2005/8/layout/cycle8"/>
    <dgm:cxn modelId="{EB46F47A-70A0-4CA5-856A-917E6811A1E6}" srcId="{973AED1D-E89C-4388-BFD0-A2F0E316F855}" destId="{CEB99125-A5DC-40BA-AF29-1E3A00BD17AD}" srcOrd="3" destOrd="0" parTransId="{AEE5B9A1-FACA-42E2-B231-04D35D23B0D2}" sibTransId="{27D0D411-0485-4793-A380-A21AFBA2402A}"/>
    <dgm:cxn modelId="{AC3EC349-D438-45A0-8B25-5FB4A2F1AF10}" type="presOf" srcId="{117D41B1-323A-498F-A356-E9AAA33A5FF7}" destId="{C6420AE7-C049-4053-BAE3-EBF7612F8CDE}" srcOrd="0" destOrd="0" presId="urn:microsoft.com/office/officeart/2005/8/layout/cycle8"/>
    <dgm:cxn modelId="{3BAEB5F6-F7CC-4F07-9BE6-146B32CA514E}" type="presOf" srcId="{973AED1D-E89C-4388-BFD0-A2F0E316F855}" destId="{D78B1523-CEA6-4994-89D8-73BB75AD79A9}" srcOrd="0" destOrd="0" presId="urn:microsoft.com/office/officeart/2005/8/layout/cycle8"/>
    <dgm:cxn modelId="{2FF71287-335B-444D-9FF2-E47FCE93E761}" srcId="{973AED1D-E89C-4388-BFD0-A2F0E316F855}" destId="{D450EBB7-EBDB-4245-A584-8C0B66A7CF6B}" srcOrd="1" destOrd="0" parTransId="{36028235-736C-4F73-92AB-8B0BC63BF00D}" sibTransId="{7757890C-ABF3-490C-A48A-5DD3D992E376}"/>
    <dgm:cxn modelId="{706ABB35-A029-43DA-B017-2339A6916632}" type="presOf" srcId="{5A5573F3-080E-41F7-BB89-C43CA6A5A381}" destId="{EFB24BF4-48C8-4B4A-9526-C1FD91F00928}" srcOrd="0" destOrd="0" presId="urn:microsoft.com/office/officeart/2005/8/layout/cycle8"/>
    <dgm:cxn modelId="{8C2C5110-78F6-486C-8263-4CF177BD1499}" type="presOf" srcId="{CEB99125-A5DC-40BA-AF29-1E3A00BD17AD}" destId="{85F5851E-5866-444B-84B3-9211DB666C09}" srcOrd="1" destOrd="0" presId="urn:microsoft.com/office/officeart/2005/8/layout/cycle8"/>
    <dgm:cxn modelId="{C4BA0C41-C7C9-491E-9392-FCDA35E27D09}" srcId="{973AED1D-E89C-4388-BFD0-A2F0E316F855}" destId="{117D41B1-323A-498F-A356-E9AAA33A5FF7}" srcOrd="2" destOrd="0" parTransId="{0A859CED-B766-4BB8-BC7F-7255E55AB9EC}" sibTransId="{7E97E193-407F-4129-BBD3-6517FA6BD927}"/>
    <dgm:cxn modelId="{81B3CE4B-7496-4581-BE67-516B31C39E63}" srcId="{973AED1D-E89C-4388-BFD0-A2F0E316F855}" destId="{5A5573F3-080E-41F7-BB89-C43CA6A5A381}" srcOrd="0" destOrd="0" parTransId="{CD546388-4A6C-402D-AD1A-B7CDC4A65B85}" sibTransId="{72514F12-FB2B-4D7C-8C77-3930A0DEE44A}"/>
    <dgm:cxn modelId="{A9D4D009-2347-4616-B07C-86BA87AEF176}" type="presOf" srcId="{117D41B1-323A-498F-A356-E9AAA33A5FF7}" destId="{39888CC7-4B68-454D-AF50-76C2FBC35AD3}" srcOrd="1" destOrd="0" presId="urn:microsoft.com/office/officeart/2005/8/layout/cycle8"/>
    <dgm:cxn modelId="{2F2594FC-08F7-4215-A1E6-E721AB841358}" type="presParOf" srcId="{D78B1523-CEA6-4994-89D8-73BB75AD79A9}" destId="{EFB24BF4-48C8-4B4A-9526-C1FD91F00928}" srcOrd="0" destOrd="0" presId="urn:microsoft.com/office/officeart/2005/8/layout/cycle8"/>
    <dgm:cxn modelId="{FFD3CCAC-B65D-4410-9487-E57A492E6958}" type="presParOf" srcId="{D78B1523-CEA6-4994-89D8-73BB75AD79A9}" destId="{F3A7861E-72FA-41CB-A80A-2144A1340820}" srcOrd="1" destOrd="0" presId="urn:microsoft.com/office/officeart/2005/8/layout/cycle8"/>
    <dgm:cxn modelId="{D606F9F5-D42C-4EC0-B073-8DB02B16C8B6}" type="presParOf" srcId="{D78B1523-CEA6-4994-89D8-73BB75AD79A9}" destId="{F945CEF5-3FCA-41F3-B7F0-FACD55EB3D5E}" srcOrd="2" destOrd="0" presId="urn:microsoft.com/office/officeart/2005/8/layout/cycle8"/>
    <dgm:cxn modelId="{189D2425-6F12-4B51-904B-D21F0DE87338}" type="presParOf" srcId="{D78B1523-CEA6-4994-89D8-73BB75AD79A9}" destId="{EBE311C7-3214-4326-B776-BD020046E2D8}" srcOrd="3" destOrd="0" presId="urn:microsoft.com/office/officeart/2005/8/layout/cycle8"/>
    <dgm:cxn modelId="{87068320-3F10-4B45-B3BF-B42616A74527}" type="presParOf" srcId="{D78B1523-CEA6-4994-89D8-73BB75AD79A9}" destId="{EB18CE70-6F46-4EA6-8757-49A84AB532BB}" srcOrd="4" destOrd="0" presId="urn:microsoft.com/office/officeart/2005/8/layout/cycle8"/>
    <dgm:cxn modelId="{203F476F-8CDF-4B3D-B801-DA6B13A72465}" type="presParOf" srcId="{D78B1523-CEA6-4994-89D8-73BB75AD79A9}" destId="{05321E1B-B613-4D10-8687-E8EA0D2FD35E}" srcOrd="5" destOrd="0" presId="urn:microsoft.com/office/officeart/2005/8/layout/cycle8"/>
    <dgm:cxn modelId="{D889EF0E-223C-4DB4-864D-1F4A1218A50D}" type="presParOf" srcId="{D78B1523-CEA6-4994-89D8-73BB75AD79A9}" destId="{6C1974C1-7EC5-4963-B43C-2C461053C092}" srcOrd="6" destOrd="0" presId="urn:microsoft.com/office/officeart/2005/8/layout/cycle8"/>
    <dgm:cxn modelId="{33DB289A-75D2-4A42-B258-DFFD51C5F27B}" type="presParOf" srcId="{D78B1523-CEA6-4994-89D8-73BB75AD79A9}" destId="{D6F90787-5875-44D1-9721-0B93DFA4186C}" srcOrd="7" destOrd="0" presId="urn:microsoft.com/office/officeart/2005/8/layout/cycle8"/>
    <dgm:cxn modelId="{B0ACC474-3793-422B-9FEF-177FBFB361BD}" type="presParOf" srcId="{D78B1523-CEA6-4994-89D8-73BB75AD79A9}" destId="{C6420AE7-C049-4053-BAE3-EBF7612F8CDE}" srcOrd="8" destOrd="0" presId="urn:microsoft.com/office/officeart/2005/8/layout/cycle8"/>
    <dgm:cxn modelId="{666816CF-F6BA-4FC9-B1DE-E2FC6639A9B8}" type="presParOf" srcId="{D78B1523-CEA6-4994-89D8-73BB75AD79A9}" destId="{4E49E4B2-B9AF-44D8-81B3-0B7E5E94F66C}" srcOrd="9" destOrd="0" presId="urn:microsoft.com/office/officeart/2005/8/layout/cycle8"/>
    <dgm:cxn modelId="{785A5000-1B15-4238-B36D-CD439A618B5D}" type="presParOf" srcId="{D78B1523-CEA6-4994-89D8-73BB75AD79A9}" destId="{B902E960-7FFF-4F38-9970-3C8D204A6760}" srcOrd="10" destOrd="0" presId="urn:microsoft.com/office/officeart/2005/8/layout/cycle8"/>
    <dgm:cxn modelId="{63A17054-4482-4696-BE0C-E121B93C3165}" type="presParOf" srcId="{D78B1523-CEA6-4994-89D8-73BB75AD79A9}" destId="{39888CC7-4B68-454D-AF50-76C2FBC35AD3}" srcOrd="11" destOrd="0" presId="urn:microsoft.com/office/officeart/2005/8/layout/cycle8"/>
    <dgm:cxn modelId="{3F96FED8-F303-498D-959F-8EADE15853ED}" type="presParOf" srcId="{D78B1523-CEA6-4994-89D8-73BB75AD79A9}" destId="{BC12EC04-D183-4106-BD5C-8E0A3C034CA7}" srcOrd="12" destOrd="0" presId="urn:microsoft.com/office/officeart/2005/8/layout/cycle8"/>
    <dgm:cxn modelId="{AA5B72F8-1F3B-4D35-90E0-9F57934E76BE}" type="presParOf" srcId="{D78B1523-CEA6-4994-89D8-73BB75AD79A9}" destId="{FA813A3F-8260-4C29-BD69-168F34114DAA}" srcOrd="13" destOrd="0" presId="urn:microsoft.com/office/officeart/2005/8/layout/cycle8"/>
    <dgm:cxn modelId="{0F493A2A-7BFD-4945-93A3-AA57816499AB}" type="presParOf" srcId="{D78B1523-CEA6-4994-89D8-73BB75AD79A9}" destId="{D8742585-7304-40A4-9982-D066F1D16C78}" srcOrd="14" destOrd="0" presId="urn:microsoft.com/office/officeart/2005/8/layout/cycle8"/>
    <dgm:cxn modelId="{0E8084A7-5794-427B-9469-EBC76141054E}" type="presParOf" srcId="{D78B1523-CEA6-4994-89D8-73BB75AD79A9}" destId="{85F5851E-5866-444B-84B3-9211DB666C09}" srcOrd="15" destOrd="0" presId="urn:microsoft.com/office/officeart/2005/8/layout/cycle8"/>
    <dgm:cxn modelId="{F48AE0B8-4549-48B6-9C11-34E23DEEDBB6}" type="presParOf" srcId="{D78B1523-CEA6-4994-89D8-73BB75AD79A9}" destId="{83DC4D3F-C0CE-47BB-88AB-83EA71B790C7}" srcOrd="16" destOrd="0" presId="urn:microsoft.com/office/officeart/2005/8/layout/cycle8"/>
    <dgm:cxn modelId="{60E79841-0575-4632-99E5-411F77E54F02}" type="presParOf" srcId="{D78B1523-CEA6-4994-89D8-73BB75AD79A9}" destId="{5493BDE0-BE9D-42D4-8A50-8B79EA7451DC}" srcOrd="17" destOrd="0" presId="urn:microsoft.com/office/officeart/2005/8/layout/cycle8"/>
    <dgm:cxn modelId="{5333FC9A-2EDF-462E-8D2D-73BCC56BBC6C}" type="presParOf" srcId="{D78B1523-CEA6-4994-89D8-73BB75AD79A9}" destId="{462ABB10-537F-4B20-A516-52A23644E639}" srcOrd="18" destOrd="0" presId="urn:microsoft.com/office/officeart/2005/8/layout/cycle8"/>
    <dgm:cxn modelId="{04B13A7B-3DDC-4D75-B7D8-6C00C528953C}" type="presParOf" srcId="{D78B1523-CEA6-4994-89D8-73BB75AD79A9}" destId="{21C03D6A-A8FE-4DF3-B64E-4985AA340B80}" srcOrd="19"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73AED1D-E89C-4388-BFD0-A2F0E316F855}" type="doc">
      <dgm:prSet loTypeId="urn:microsoft.com/office/officeart/2005/8/layout/cycle8" loCatId="cycle" qsTypeId="urn:microsoft.com/office/officeart/2005/8/quickstyle/simple1" qsCatId="simple" csTypeId="urn:microsoft.com/office/officeart/2005/8/colors/accent1_2" csCatId="accent1" phldr="1"/>
      <dgm:spPr/>
    </dgm:pt>
    <dgm:pt modelId="{5A5573F3-080E-41F7-BB89-C43CA6A5A381}">
      <dgm:prSet phldrT="[Text]" custT="1"/>
      <dgm:spPr>
        <a:solidFill>
          <a:schemeClr val="accent2">
            <a:lumMod val="60000"/>
            <a:lumOff val="40000"/>
          </a:schemeClr>
        </a:solidFill>
      </dgm:spPr>
      <dgm:t>
        <a:bodyPr/>
        <a:lstStyle/>
        <a:p>
          <a:r>
            <a:rPr lang="en-US" sz="2400" dirty="0" smtClean="0">
              <a:solidFill>
                <a:srgbClr val="FF0000"/>
              </a:solidFill>
            </a:rPr>
            <a:t>Compliance</a:t>
          </a:r>
          <a:endParaRPr lang="en-US" sz="2400" dirty="0">
            <a:solidFill>
              <a:srgbClr val="FF0000"/>
            </a:solidFill>
          </a:endParaRPr>
        </a:p>
      </dgm:t>
    </dgm:pt>
    <dgm:pt modelId="{CD546388-4A6C-402D-AD1A-B7CDC4A65B85}" type="parTrans" cxnId="{81B3CE4B-7496-4581-BE67-516B31C39E63}">
      <dgm:prSet/>
      <dgm:spPr/>
      <dgm:t>
        <a:bodyPr/>
        <a:lstStyle/>
        <a:p>
          <a:endParaRPr lang="en-US"/>
        </a:p>
      </dgm:t>
    </dgm:pt>
    <dgm:pt modelId="{72514F12-FB2B-4D7C-8C77-3930A0DEE44A}" type="sibTrans" cxnId="{81B3CE4B-7496-4581-BE67-516B31C39E63}">
      <dgm:prSet/>
      <dgm:spPr/>
      <dgm:t>
        <a:bodyPr/>
        <a:lstStyle/>
        <a:p>
          <a:endParaRPr lang="en-US"/>
        </a:p>
      </dgm:t>
    </dgm:pt>
    <dgm:pt modelId="{D450EBB7-EBDB-4245-A584-8C0B66A7CF6B}">
      <dgm:prSet phldrT="[Text]" custT="1"/>
      <dgm:spPr/>
      <dgm:t>
        <a:bodyPr/>
        <a:lstStyle/>
        <a:p>
          <a:r>
            <a:rPr lang="en-US" sz="2000" dirty="0" smtClean="0"/>
            <a:t>Evaluation</a:t>
          </a:r>
          <a:endParaRPr lang="en-US" sz="2000" dirty="0"/>
        </a:p>
      </dgm:t>
    </dgm:pt>
    <dgm:pt modelId="{36028235-736C-4F73-92AB-8B0BC63BF00D}" type="parTrans" cxnId="{2FF71287-335B-444D-9FF2-E47FCE93E761}">
      <dgm:prSet/>
      <dgm:spPr/>
      <dgm:t>
        <a:bodyPr/>
        <a:lstStyle/>
        <a:p>
          <a:endParaRPr lang="en-US"/>
        </a:p>
      </dgm:t>
    </dgm:pt>
    <dgm:pt modelId="{7757890C-ABF3-490C-A48A-5DD3D992E376}" type="sibTrans" cxnId="{2FF71287-335B-444D-9FF2-E47FCE93E761}">
      <dgm:prSet/>
      <dgm:spPr/>
      <dgm:t>
        <a:bodyPr/>
        <a:lstStyle/>
        <a:p>
          <a:endParaRPr lang="en-US"/>
        </a:p>
      </dgm:t>
    </dgm:pt>
    <dgm:pt modelId="{CEB99125-A5DC-40BA-AF29-1E3A00BD17AD}">
      <dgm:prSet phldrT="[Text]" custT="1"/>
      <dgm:spPr/>
      <dgm:t>
        <a:bodyPr/>
        <a:lstStyle/>
        <a:p>
          <a:r>
            <a:rPr lang="en-US" sz="2000" dirty="0" smtClean="0"/>
            <a:t>Team</a:t>
          </a:r>
          <a:r>
            <a:rPr lang="en-US" sz="1400" dirty="0" smtClean="0"/>
            <a:t>	</a:t>
          </a:r>
          <a:endParaRPr lang="en-US" sz="1400" dirty="0"/>
        </a:p>
      </dgm:t>
    </dgm:pt>
    <dgm:pt modelId="{AEE5B9A1-FACA-42E2-B231-04D35D23B0D2}" type="parTrans" cxnId="{EB46F47A-70A0-4CA5-856A-917E6811A1E6}">
      <dgm:prSet/>
      <dgm:spPr/>
      <dgm:t>
        <a:bodyPr/>
        <a:lstStyle/>
        <a:p>
          <a:endParaRPr lang="en-US"/>
        </a:p>
      </dgm:t>
    </dgm:pt>
    <dgm:pt modelId="{27D0D411-0485-4793-A380-A21AFBA2402A}" type="sibTrans" cxnId="{EB46F47A-70A0-4CA5-856A-917E6811A1E6}">
      <dgm:prSet/>
      <dgm:spPr/>
      <dgm:t>
        <a:bodyPr/>
        <a:lstStyle/>
        <a:p>
          <a:endParaRPr lang="en-US"/>
        </a:p>
      </dgm:t>
    </dgm:pt>
    <dgm:pt modelId="{117D41B1-323A-498F-A356-E9AAA33A5FF7}">
      <dgm:prSet custT="1"/>
      <dgm:spPr/>
      <dgm:t>
        <a:bodyPr/>
        <a:lstStyle/>
        <a:p>
          <a:r>
            <a:rPr lang="en-US" sz="1800" dirty="0" smtClean="0"/>
            <a:t>Communicate</a:t>
          </a:r>
          <a:endParaRPr lang="en-US" sz="1800" dirty="0"/>
        </a:p>
      </dgm:t>
    </dgm:pt>
    <dgm:pt modelId="{0A859CED-B766-4BB8-BC7F-7255E55AB9EC}" type="parTrans" cxnId="{C4BA0C41-C7C9-491E-9392-FCDA35E27D09}">
      <dgm:prSet/>
      <dgm:spPr/>
      <dgm:t>
        <a:bodyPr/>
        <a:lstStyle/>
        <a:p>
          <a:endParaRPr lang="en-US"/>
        </a:p>
      </dgm:t>
    </dgm:pt>
    <dgm:pt modelId="{7E97E193-407F-4129-BBD3-6517FA6BD927}" type="sibTrans" cxnId="{C4BA0C41-C7C9-491E-9392-FCDA35E27D09}">
      <dgm:prSet/>
      <dgm:spPr/>
      <dgm:t>
        <a:bodyPr/>
        <a:lstStyle/>
        <a:p>
          <a:endParaRPr lang="en-US"/>
        </a:p>
      </dgm:t>
    </dgm:pt>
    <dgm:pt modelId="{D78B1523-CEA6-4994-89D8-73BB75AD79A9}" type="pres">
      <dgm:prSet presAssocID="{973AED1D-E89C-4388-BFD0-A2F0E316F855}" presName="compositeShape" presStyleCnt="0">
        <dgm:presLayoutVars>
          <dgm:chMax val="7"/>
          <dgm:dir/>
          <dgm:resizeHandles val="exact"/>
        </dgm:presLayoutVars>
      </dgm:prSet>
      <dgm:spPr/>
    </dgm:pt>
    <dgm:pt modelId="{EFB24BF4-48C8-4B4A-9526-C1FD91F00928}" type="pres">
      <dgm:prSet presAssocID="{973AED1D-E89C-4388-BFD0-A2F0E316F855}" presName="wedge1" presStyleLbl="node1" presStyleIdx="0" presStyleCnt="4" custScaleX="109541" custScaleY="118039" custLinFactNeighborX="16689" custLinFactNeighborY="1500"/>
      <dgm:spPr/>
      <dgm:t>
        <a:bodyPr/>
        <a:lstStyle/>
        <a:p>
          <a:endParaRPr lang="en-US"/>
        </a:p>
      </dgm:t>
    </dgm:pt>
    <dgm:pt modelId="{F3A7861E-72FA-41CB-A80A-2144A1340820}" type="pres">
      <dgm:prSet presAssocID="{973AED1D-E89C-4388-BFD0-A2F0E316F855}" presName="dummy1a" presStyleCnt="0"/>
      <dgm:spPr/>
    </dgm:pt>
    <dgm:pt modelId="{F945CEF5-3FCA-41F3-B7F0-FACD55EB3D5E}" type="pres">
      <dgm:prSet presAssocID="{973AED1D-E89C-4388-BFD0-A2F0E316F855}" presName="dummy1b" presStyleCnt="0"/>
      <dgm:spPr/>
    </dgm:pt>
    <dgm:pt modelId="{EBE311C7-3214-4326-B776-BD020046E2D8}" type="pres">
      <dgm:prSet presAssocID="{973AED1D-E89C-4388-BFD0-A2F0E316F855}" presName="wedge1Tx" presStyleLbl="node1" presStyleIdx="0" presStyleCnt="4">
        <dgm:presLayoutVars>
          <dgm:chMax val="0"/>
          <dgm:chPref val="0"/>
          <dgm:bulletEnabled val="1"/>
        </dgm:presLayoutVars>
      </dgm:prSet>
      <dgm:spPr/>
      <dgm:t>
        <a:bodyPr/>
        <a:lstStyle/>
        <a:p>
          <a:endParaRPr lang="en-US"/>
        </a:p>
      </dgm:t>
    </dgm:pt>
    <dgm:pt modelId="{EB18CE70-6F46-4EA6-8757-49A84AB532BB}" type="pres">
      <dgm:prSet presAssocID="{973AED1D-E89C-4388-BFD0-A2F0E316F855}" presName="wedge2" presStyleLbl="node1" presStyleIdx="1" presStyleCnt="4"/>
      <dgm:spPr/>
      <dgm:t>
        <a:bodyPr/>
        <a:lstStyle/>
        <a:p>
          <a:endParaRPr lang="en-US"/>
        </a:p>
      </dgm:t>
    </dgm:pt>
    <dgm:pt modelId="{05321E1B-B613-4D10-8687-E8EA0D2FD35E}" type="pres">
      <dgm:prSet presAssocID="{973AED1D-E89C-4388-BFD0-A2F0E316F855}" presName="dummy2a" presStyleCnt="0"/>
      <dgm:spPr/>
    </dgm:pt>
    <dgm:pt modelId="{6C1974C1-7EC5-4963-B43C-2C461053C092}" type="pres">
      <dgm:prSet presAssocID="{973AED1D-E89C-4388-BFD0-A2F0E316F855}" presName="dummy2b" presStyleCnt="0"/>
      <dgm:spPr/>
    </dgm:pt>
    <dgm:pt modelId="{D6F90787-5875-44D1-9721-0B93DFA4186C}" type="pres">
      <dgm:prSet presAssocID="{973AED1D-E89C-4388-BFD0-A2F0E316F855}" presName="wedge2Tx" presStyleLbl="node1" presStyleIdx="1" presStyleCnt="4">
        <dgm:presLayoutVars>
          <dgm:chMax val="0"/>
          <dgm:chPref val="0"/>
          <dgm:bulletEnabled val="1"/>
        </dgm:presLayoutVars>
      </dgm:prSet>
      <dgm:spPr/>
      <dgm:t>
        <a:bodyPr/>
        <a:lstStyle/>
        <a:p>
          <a:endParaRPr lang="en-US"/>
        </a:p>
      </dgm:t>
    </dgm:pt>
    <dgm:pt modelId="{C6420AE7-C049-4053-BAE3-EBF7612F8CDE}" type="pres">
      <dgm:prSet presAssocID="{973AED1D-E89C-4388-BFD0-A2F0E316F855}" presName="wedge3" presStyleLbl="node1" presStyleIdx="2" presStyleCnt="4" custScaleY="96422" custLinFactNeighborX="40" custLinFactNeighborY="1297"/>
      <dgm:spPr/>
      <dgm:t>
        <a:bodyPr/>
        <a:lstStyle/>
        <a:p>
          <a:endParaRPr lang="en-US"/>
        </a:p>
      </dgm:t>
    </dgm:pt>
    <dgm:pt modelId="{4E49E4B2-B9AF-44D8-81B3-0B7E5E94F66C}" type="pres">
      <dgm:prSet presAssocID="{973AED1D-E89C-4388-BFD0-A2F0E316F855}" presName="dummy3a" presStyleCnt="0"/>
      <dgm:spPr/>
    </dgm:pt>
    <dgm:pt modelId="{B902E960-7FFF-4F38-9970-3C8D204A6760}" type="pres">
      <dgm:prSet presAssocID="{973AED1D-E89C-4388-BFD0-A2F0E316F855}" presName="dummy3b" presStyleCnt="0"/>
      <dgm:spPr/>
    </dgm:pt>
    <dgm:pt modelId="{39888CC7-4B68-454D-AF50-76C2FBC35AD3}" type="pres">
      <dgm:prSet presAssocID="{973AED1D-E89C-4388-BFD0-A2F0E316F855}" presName="wedge3Tx" presStyleLbl="node1" presStyleIdx="2" presStyleCnt="4">
        <dgm:presLayoutVars>
          <dgm:chMax val="0"/>
          <dgm:chPref val="0"/>
          <dgm:bulletEnabled val="1"/>
        </dgm:presLayoutVars>
      </dgm:prSet>
      <dgm:spPr/>
      <dgm:t>
        <a:bodyPr/>
        <a:lstStyle/>
        <a:p>
          <a:endParaRPr lang="en-US"/>
        </a:p>
      </dgm:t>
    </dgm:pt>
    <dgm:pt modelId="{BC12EC04-D183-4106-BD5C-8E0A3C034CA7}" type="pres">
      <dgm:prSet presAssocID="{973AED1D-E89C-4388-BFD0-A2F0E316F855}" presName="wedge4" presStyleLbl="node1" presStyleIdx="3" presStyleCnt="4"/>
      <dgm:spPr/>
      <dgm:t>
        <a:bodyPr/>
        <a:lstStyle/>
        <a:p>
          <a:endParaRPr lang="en-US"/>
        </a:p>
      </dgm:t>
    </dgm:pt>
    <dgm:pt modelId="{FA813A3F-8260-4C29-BD69-168F34114DAA}" type="pres">
      <dgm:prSet presAssocID="{973AED1D-E89C-4388-BFD0-A2F0E316F855}" presName="dummy4a" presStyleCnt="0"/>
      <dgm:spPr/>
    </dgm:pt>
    <dgm:pt modelId="{D8742585-7304-40A4-9982-D066F1D16C78}" type="pres">
      <dgm:prSet presAssocID="{973AED1D-E89C-4388-BFD0-A2F0E316F855}" presName="dummy4b" presStyleCnt="0"/>
      <dgm:spPr/>
    </dgm:pt>
    <dgm:pt modelId="{85F5851E-5866-444B-84B3-9211DB666C09}" type="pres">
      <dgm:prSet presAssocID="{973AED1D-E89C-4388-BFD0-A2F0E316F855}" presName="wedge4Tx" presStyleLbl="node1" presStyleIdx="3" presStyleCnt="4">
        <dgm:presLayoutVars>
          <dgm:chMax val="0"/>
          <dgm:chPref val="0"/>
          <dgm:bulletEnabled val="1"/>
        </dgm:presLayoutVars>
      </dgm:prSet>
      <dgm:spPr/>
      <dgm:t>
        <a:bodyPr/>
        <a:lstStyle/>
        <a:p>
          <a:endParaRPr lang="en-US"/>
        </a:p>
      </dgm:t>
    </dgm:pt>
    <dgm:pt modelId="{83DC4D3F-C0CE-47BB-88AB-83EA71B790C7}" type="pres">
      <dgm:prSet presAssocID="{72514F12-FB2B-4D7C-8C77-3930A0DEE44A}" presName="arrowWedge1" presStyleLbl="fgSibTrans2D1" presStyleIdx="0" presStyleCnt="4" custLinFactNeighborX="3540" custLinFactNeighborY="-7032"/>
      <dgm:spPr/>
      <dgm:t>
        <a:bodyPr/>
        <a:lstStyle/>
        <a:p>
          <a:endParaRPr lang="en-US"/>
        </a:p>
      </dgm:t>
    </dgm:pt>
    <dgm:pt modelId="{5493BDE0-BE9D-42D4-8A50-8B79EA7451DC}" type="pres">
      <dgm:prSet presAssocID="{7757890C-ABF3-490C-A48A-5DD3D992E376}" presName="arrowWedge2" presStyleLbl="fgSibTrans2D1" presStyleIdx="1" presStyleCnt="4"/>
      <dgm:spPr/>
    </dgm:pt>
    <dgm:pt modelId="{462ABB10-537F-4B20-A516-52A23644E639}" type="pres">
      <dgm:prSet presAssocID="{7E97E193-407F-4129-BBD3-6517FA6BD927}" presName="arrowWedge3" presStyleLbl="fgSibTrans2D1" presStyleIdx="2" presStyleCnt="4" custScaleX="99684" custScaleY="103605"/>
      <dgm:spPr/>
    </dgm:pt>
    <dgm:pt modelId="{21C03D6A-A8FE-4DF3-B64E-4985AA340B80}" type="pres">
      <dgm:prSet presAssocID="{27D0D411-0485-4793-A380-A21AFBA2402A}" presName="arrowWedge4" presStyleLbl="fgSibTrans2D1" presStyleIdx="3" presStyleCnt="4"/>
      <dgm:spPr/>
    </dgm:pt>
  </dgm:ptLst>
  <dgm:cxnLst>
    <dgm:cxn modelId="{F32AB710-F5FD-481A-96E4-25AD6F479BAA}" type="presOf" srcId="{117D41B1-323A-498F-A356-E9AAA33A5FF7}" destId="{C6420AE7-C049-4053-BAE3-EBF7612F8CDE}" srcOrd="0" destOrd="0" presId="urn:microsoft.com/office/officeart/2005/8/layout/cycle8"/>
    <dgm:cxn modelId="{285A2EC0-1947-4014-99D5-13F1009E40A9}" type="presOf" srcId="{5A5573F3-080E-41F7-BB89-C43CA6A5A381}" destId="{EBE311C7-3214-4326-B776-BD020046E2D8}" srcOrd="1" destOrd="0" presId="urn:microsoft.com/office/officeart/2005/8/layout/cycle8"/>
    <dgm:cxn modelId="{EB46F47A-70A0-4CA5-856A-917E6811A1E6}" srcId="{973AED1D-E89C-4388-BFD0-A2F0E316F855}" destId="{CEB99125-A5DC-40BA-AF29-1E3A00BD17AD}" srcOrd="3" destOrd="0" parTransId="{AEE5B9A1-FACA-42E2-B231-04D35D23B0D2}" sibTransId="{27D0D411-0485-4793-A380-A21AFBA2402A}"/>
    <dgm:cxn modelId="{2FF71287-335B-444D-9FF2-E47FCE93E761}" srcId="{973AED1D-E89C-4388-BFD0-A2F0E316F855}" destId="{D450EBB7-EBDB-4245-A584-8C0B66A7CF6B}" srcOrd="1" destOrd="0" parTransId="{36028235-736C-4F73-92AB-8B0BC63BF00D}" sibTransId="{7757890C-ABF3-490C-A48A-5DD3D992E376}"/>
    <dgm:cxn modelId="{C4BA0C41-C7C9-491E-9392-FCDA35E27D09}" srcId="{973AED1D-E89C-4388-BFD0-A2F0E316F855}" destId="{117D41B1-323A-498F-A356-E9AAA33A5FF7}" srcOrd="2" destOrd="0" parTransId="{0A859CED-B766-4BB8-BC7F-7255E55AB9EC}" sibTransId="{7E97E193-407F-4129-BBD3-6517FA6BD927}"/>
    <dgm:cxn modelId="{1817022F-365D-4B5D-8AAB-B5E5C6EF55F4}" type="presOf" srcId="{D450EBB7-EBDB-4245-A584-8C0B66A7CF6B}" destId="{D6F90787-5875-44D1-9721-0B93DFA4186C}" srcOrd="1" destOrd="0" presId="urn:microsoft.com/office/officeart/2005/8/layout/cycle8"/>
    <dgm:cxn modelId="{81B3CE4B-7496-4581-BE67-516B31C39E63}" srcId="{973AED1D-E89C-4388-BFD0-A2F0E316F855}" destId="{5A5573F3-080E-41F7-BB89-C43CA6A5A381}" srcOrd="0" destOrd="0" parTransId="{CD546388-4A6C-402D-AD1A-B7CDC4A65B85}" sibTransId="{72514F12-FB2B-4D7C-8C77-3930A0DEE44A}"/>
    <dgm:cxn modelId="{121845E8-3F70-465A-AAF5-EC708874B31A}" type="presOf" srcId="{973AED1D-E89C-4388-BFD0-A2F0E316F855}" destId="{D78B1523-CEA6-4994-89D8-73BB75AD79A9}" srcOrd="0" destOrd="0" presId="urn:microsoft.com/office/officeart/2005/8/layout/cycle8"/>
    <dgm:cxn modelId="{73DE4E1C-D15F-44AB-A9E7-FE743100C4BE}" type="presOf" srcId="{5A5573F3-080E-41F7-BB89-C43CA6A5A381}" destId="{EFB24BF4-48C8-4B4A-9526-C1FD91F00928}" srcOrd="0" destOrd="0" presId="urn:microsoft.com/office/officeart/2005/8/layout/cycle8"/>
    <dgm:cxn modelId="{B55AA1DF-B53A-4809-9CA6-C8CE20DF62A7}" type="presOf" srcId="{CEB99125-A5DC-40BA-AF29-1E3A00BD17AD}" destId="{85F5851E-5866-444B-84B3-9211DB666C09}" srcOrd="1" destOrd="0" presId="urn:microsoft.com/office/officeart/2005/8/layout/cycle8"/>
    <dgm:cxn modelId="{4D25C63B-1EBC-4618-BCC7-2C49E540DE9C}" type="presOf" srcId="{117D41B1-323A-498F-A356-E9AAA33A5FF7}" destId="{39888CC7-4B68-454D-AF50-76C2FBC35AD3}" srcOrd="1" destOrd="0" presId="urn:microsoft.com/office/officeart/2005/8/layout/cycle8"/>
    <dgm:cxn modelId="{A7B6F582-4E7D-4DF1-8668-C207650EE988}" type="presOf" srcId="{CEB99125-A5DC-40BA-AF29-1E3A00BD17AD}" destId="{BC12EC04-D183-4106-BD5C-8E0A3C034CA7}" srcOrd="0" destOrd="0" presId="urn:microsoft.com/office/officeart/2005/8/layout/cycle8"/>
    <dgm:cxn modelId="{FE1E9BA7-1ABE-4697-B2F6-544AE9B0E24C}" type="presOf" srcId="{D450EBB7-EBDB-4245-A584-8C0B66A7CF6B}" destId="{EB18CE70-6F46-4EA6-8757-49A84AB532BB}" srcOrd="0" destOrd="0" presId="urn:microsoft.com/office/officeart/2005/8/layout/cycle8"/>
    <dgm:cxn modelId="{2314755B-4BEC-4A7A-AD0B-4492309B99E8}" type="presParOf" srcId="{D78B1523-CEA6-4994-89D8-73BB75AD79A9}" destId="{EFB24BF4-48C8-4B4A-9526-C1FD91F00928}" srcOrd="0" destOrd="0" presId="urn:microsoft.com/office/officeart/2005/8/layout/cycle8"/>
    <dgm:cxn modelId="{DC0F99B6-C57C-4598-954E-F044C0849997}" type="presParOf" srcId="{D78B1523-CEA6-4994-89D8-73BB75AD79A9}" destId="{F3A7861E-72FA-41CB-A80A-2144A1340820}" srcOrd="1" destOrd="0" presId="urn:microsoft.com/office/officeart/2005/8/layout/cycle8"/>
    <dgm:cxn modelId="{56F4E5A8-B026-480F-BE59-DFC74A1D8E90}" type="presParOf" srcId="{D78B1523-CEA6-4994-89D8-73BB75AD79A9}" destId="{F945CEF5-3FCA-41F3-B7F0-FACD55EB3D5E}" srcOrd="2" destOrd="0" presId="urn:microsoft.com/office/officeart/2005/8/layout/cycle8"/>
    <dgm:cxn modelId="{2B660726-99C8-4B0E-933B-8D2F6C66FE8A}" type="presParOf" srcId="{D78B1523-CEA6-4994-89D8-73BB75AD79A9}" destId="{EBE311C7-3214-4326-B776-BD020046E2D8}" srcOrd="3" destOrd="0" presId="urn:microsoft.com/office/officeart/2005/8/layout/cycle8"/>
    <dgm:cxn modelId="{4D24E597-E1DB-4559-B41F-1811359FFC99}" type="presParOf" srcId="{D78B1523-CEA6-4994-89D8-73BB75AD79A9}" destId="{EB18CE70-6F46-4EA6-8757-49A84AB532BB}" srcOrd="4" destOrd="0" presId="urn:microsoft.com/office/officeart/2005/8/layout/cycle8"/>
    <dgm:cxn modelId="{B588ABA7-ED62-4690-A03F-75F4F482CAC9}" type="presParOf" srcId="{D78B1523-CEA6-4994-89D8-73BB75AD79A9}" destId="{05321E1B-B613-4D10-8687-E8EA0D2FD35E}" srcOrd="5" destOrd="0" presId="urn:microsoft.com/office/officeart/2005/8/layout/cycle8"/>
    <dgm:cxn modelId="{483935A0-42FB-4031-A66D-72EAAB9D25B2}" type="presParOf" srcId="{D78B1523-CEA6-4994-89D8-73BB75AD79A9}" destId="{6C1974C1-7EC5-4963-B43C-2C461053C092}" srcOrd="6" destOrd="0" presId="urn:microsoft.com/office/officeart/2005/8/layout/cycle8"/>
    <dgm:cxn modelId="{84053370-F3A0-4AA3-9FBD-77D4764F86EF}" type="presParOf" srcId="{D78B1523-CEA6-4994-89D8-73BB75AD79A9}" destId="{D6F90787-5875-44D1-9721-0B93DFA4186C}" srcOrd="7" destOrd="0" presId="urn:microsoft.com/office/officeart/2005/8/layout/cycle8"/>
    <dgm:cxn modelId="{8680ADAC-2E0F-4A90-A07B-DFFEE94A3324}" type="presParOf" srcId="{D78B1523-CEA6-4994-89D8-73BB75AD79A9}" destId="{C6420AE7-C049-4053-BAE3-EBF7612F8CDE}" srcOrd="8" destOrd="0" presId="urn:microsoft.com/office/officeart/2005/8/layout/cycle8"/>
    <dgm:cxn modelId="{DC6FDF27-C33B-4574-9BF5-AE1E02DFF15E}" type="presParOf" srcId="{D78B1523-CEA6-4994-89D8-73BB75AD79A9}" destId="{4E49E4B2-B9AF-44D8-81B3-0B7E5E94F66C}" srcOrd="9" destOrd="0" presId="urn:microsoft.com/office/officeart/2005/8/layout/cycle8"/>
    <dgm:cxn modelId="{ECB3D7F4-3FEE-4025-9DF6-2B38F4FD722C}" type="presParOf" srcId="{D78B1523-CEA6-4994-89D8-73BB75AD79A9}" destId="{B902E960-7FFF-4F38-9970-3C8D204A6760}" srcOrd="10" destOrd="0" presId="urn:microsoft.com/office/officeart/2005/8/layout/cycle8"/>
    <dgm:cxn modelId="{D86AB63E-00DE-4E14-94FC-07A3C7AA5FCE}" type="presParOf" srcId="{D78B1523-CEA6-4994-89D8-73BB75AD79A9}" destId="{39888CC7-4B68-454D-AF50-76C2FBC35AD3}" srcOrd="11" destOrd="0" presId="urn:microsoft.com/office/officeart/2005/8/layout/cycle8"/>
    <dgm:cxn modelId="{FC8B2419-17A7-4F36-A770-E57F03DE85BB}" type="presParOf" srcId="{D78B1523-CEA6-4994-89D8-73BB75AD79A9}" destId="{BC12EC04-D183-4106-BD5C-8E0A3C034CA7}" srcOrd="12" destOrd="0" presId="urn:microsoft.com/office/officeart/2005/8/layout/cycle8"/>
    <dgm:cxn modelId="{3A99C350-A53F-46D9-A4EE-385D74AF76BF}" type="presParOf" srcId="{D78B1523-CEA6-4994-89D8-73BB75AD79A9}" destId="{FA813A3F-8260-4C29-BD69-168F34114DAA}" srcOrd="13" destOrd="0" presId="urn:microsoft.com/office/officeart/2005/8/layout/cycle8"/>
    <dgm:cxn modelId="{440A1F0A-59A6-474E-AE33-19F37CE4CD0F}" type="presParOf" srcId="{D78B1523-CEA6-4994-89D8-73BB75AD79A9}" destId="{D8742585-7304-40A4-9982-D066F1D16C78}" srcOrd="14" destOrd="0" presId="urn:microsoft.com/office/officeart/2005/8/layout/cycle8"/>
    <dgm:cxn modelId="{5B9FB9E9-5701-4440-BB9A-9B6DFB66320F}" type="presParOf" srcId="{D78B1523-CEA6-4994-89D8-73BB75AD79A9}" destId="{85F5851E-5866-444B-84B3-9211DB666C09}" srcOrd="15" destOrd="0" presId="urn:microsoft.com/office/officeart/2005/8/layout/cycle8"/>
    <dgm:cxn modelId="{DF50A20F-94CD-4F5B-990E-99D2BEDA6FB3}" type="presParOf" srcId="{D78B1523-CEA6-4994-89D8-73BB75AD79A9}" destId="{83DC4D3F-C0CE-47BB-88AB-83EA71B790C7}" srcOrd="16" destOrd="0" presId="urn:microsoft.com/office/officeart/2005/8/layout/cycle8"/>
    <dgm:cxn modelId="{DC4893ED-F354-4F58-8041-3EE0980FEB63}" type="presParOf" srcId="{D78B1523-CEA6-4994-89D8-73BB75AD79A9}" destId="{5493BDE0-BE9D-42D4-8A50-8B79EA7451DC}" srcOrd="17" destOrd="0" presId="urn:microsoft.com/office/officeart/2005/8/layout/cycle8"/>
    <dgm:cxn modelId="{7EDA6A3C-1CE9-41EC-8160-FBCB4C2E59FD}" type="presParOf" srcId="{D78B1523-CEA6-4994-89D8-73BB75AD79A9}" destId="{462ABB10-537F-4B20-A516-52A23644E639}" srcOrd="18" destOrd="0" presId="urn:microsoft.com/office/officeart/2005/8/layout/cycle8"/>
    <dgm:cxn modelId="{1C95CF9B-E5F8-4B95-9DE6-AF190D033904}" type="presParOf" srcId="{D78B1523-CEA6-4994-89D8-73BB75AD79A9}" destId="{21C03D6A-A8FE-4DF3-B64E-4985AA340B80}" srcOrd="19"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73AED1D-E89C-4388-BFD0-A2F0E316F855}" type="doc">
      <dgm:prSet loTypeId="urn:microsoft.com/office/officeart/2005/8/layout/cycle8" loCatId="cycle" qsTypeId="urn:microsoft.com/office/officeart/2005/8/quickstyle/simple1" qsCatId="simple" csTypeId="urn:microsoft.com/office/officeart/2005/8/colors/accent1_2" csCatId="accent1" phldr="1"/>
      <dgm:spPr/>
    </dgm:pt>
    <dgm:pt modelId="{5A5573F3-080E-41F7-BB89-C43CA6A5A381}">
      <dgm:prSet phldrT="[Text]" custT="1"/>
      <dgm:spPr/>
      <dgm:t>
        <a:bodyPr/>
        <a:lstStyle/>
        <a:p>
          <a:r>
            <a:rPr lang="en-US" sz="2000" dirty="0" smtClean="0"/>
            <a:t>Compliance</a:t>
          </a:r>
          <a:endParaRPr lang="en-US" sz="2000" dirty="0"/>
        </a:p>
      </dgm:t>
    </dgm:pt>
    <dgm:pt modelId="{CD546388-4A6C-402D-AD1A-B7CDC4A65B85}" type="parTrans" cxnId="{81B3CE4B-7496-4581-BE67-516B31C39E63}">
      <dgm:prSet/>
      <dgm:spPr/>
      <dgm:t>
        <a:bodyPr/>
        <a:lstStyle/>
        <a:p>
          <a:endParaRPr lang="en-US"/>
        </a:p>
      </dgm:t>
    </dgm:pt>
    <dgm:pt modelId="{72514F12-FB2B-4D7C-8C77-3930A0DEE44A}" type="sibTrans" cxnId="{81B3CE4B-7496-4581-BE67-516B31C39E63}">
      <dgm:prSet/>
      <dgm:spPr/>
      <dgm:t>
        <a:bodyPr/>
        <a:lstStyle/>
        <a:p>
          <a:endParaRPr lang="en-US"/>
        </a:p>
      </dgm:t>
    </dgm:pt>
    <dgm:pt modelId="{D450EBB7-EBDB-4245-A584-8C0B66A7CF6B}">
      <dgm:prSet phldrT="[Text]" custT="1"/>
      <dgm:spPr>
        <a:solidFill>
          <a:srgbClr val="CE9EB3"/>
        </a:solidFill>
      </dgm:spPr>
      <dgm:t>
        <a:bodyPr/>
        <a:lstStyle/>
        <a:p>
          <a:r>
            <a:rPr lang="en-US" sz="2400" dirty="0" smtClean="0">
              <a:solidFill>
                <a:srgbClr val="FF0000"/>
              </a:solidFill>
            </a:rPr>
            <a:t>Evaluation</a:t>
          </a:r>
          <a:endParaRPr lang="en-US" sz="2400" dirty="0">
            <a:solidFill>
              <a:srgbClr val="FF0000"/>
            </a:solidFill>
          </a:endParaRPr>
        </a:p>
      </dgm:t>
    </dgm:pt>
    <dgm:pt modelId="{36028235-736C-4F73-92AB-8B0BC63BF00D}" type="parTrans" cxnId="{2FF71287-335B-444D-9FF2-E47FCE93E761}">
      <dgm:prSet/>
      <dgm:spPr/>
      <dgm:t>
        <a:bodyPr/>
        <a:lstStyle/>
        <a:p>
          <a:endParaRPr lang="en-US"/>
        </a:p>
      </dgm:t>
    </dgm:pt>
    <dgm:pt modelId="{7757890C-ABF3-490C-A48A-5DD3D992E376}" type="sibTrans" cxnId="{2FF71287-335B-444D-9FF2-E47FCE93E761}">
      <dgm:prSet/>
      <dgm:spPr/>
      <dgm:t>
        <a:bodyPr/>
        <a:lstStyle/>
        <a:p>
          <a:endParaRPr lang="en-US"/>
        </a:p>
      </dgm:t>
    </dgm:pt>
    <dgm:pt modelId="{CEB99125-A5DC-40BA-AF29-1E3A00BD17AD}">
      <dgm:prSet phldrT="[Text]" custT="1"/>
      <dgm:spPr/>
      <dgm:t>
        <a:bodyPr/>
        <a:lstStyle/>
        <a:p>
          <a:r>
            <a:rPr lang="en-US" sz="2000" dirty="0" smtClean="0"/>
            <a:t>Personnel</a:t>
          </a:r>
          <a:r>
            <a:rPr lang="en-US" sz="1400" dirty="0" smtClean="0"/>
            <a:t>	</a:t>
          </a:r>
          <a:endParaRPr lang="en-US" sz="1400" dirty="0"/>
        </a:p>
      </dgm:t>
    </dgm:pt>
    <dgm:pt modelId="{AEE5B9A1-FACA-42E2-B231-04D35D23B0D2}" type="parTrans" cxnId="{EB46F47A-70A0-4CA5-856A-917E6811A1E6}">
      <dgm:prSet/>
      <dgm:spPr/>
      <dgm:t>
        <a:bodyPr/>
        <a:lstStyle/>
        <a:p>
          <a:endParaRPr lang="en-US"/>
        </a:p>
      </dgm:t>
    </dgm:pt>
    <dgm:pt modelId="{27D0D411-0485-4793-A380-A21AFBA2402A}" type="sibTrans" cxnId="{EB46F47A-70A0-4CA5-856A-917E6811A1E6}">
      <dgm:prSet/>
      <dgm:spPr/>
      <dgm:t>
        <a:bodyPr/>
        <a:lstStyle/>
        <a:p>
          <a:endParaRPr lang="en-US"/>
        </a:p>
      </dgm:t>
    </dgm:pt>
    <dgm:pt modelId="{117D41B1-323A-498F-A356-E9AAA33A5FF7}">
      <dgm:prSet custT="1"/>
      <dgm:spPr/>
      <dgm:t>
        <a:bodyPr/>
        <a:lstStyle/>
        <a:p>
          <a:r>
            <a:rPr lang="en-US" sz="1800" dirty="0" smtClean="0"/>
            <a:t>Communicate</a:t>
          </a:r>
          <a:endParaRPr lang="en-US" sz="1800" dirty="0"/>
        </a:p>
      </dgm:t>
    </dgm:pt>
    <dgm:pt modelId="{0A859CED-B766-4BB8-BC7F-7255E55AB9EC}" type="parTrans" cxnId="{C4BA0C41-C7C9-491E-9392-FCDA35E27D09}">
      <dgm:prSet/>
      <dgm:spPr/>
      <dgm:t>
        <a:bodyPr/>
        <a:lstStyle/>
        <a:p>
          <a:endParaRPr lang="en-US"/>
        </a:p>
      </dgm:t>
    </dgm:pt>
    <dgm:pt modelId="{7E97E193-407F-4129-BBD3-6517FA6BD927}" type="sibTrans" cxnId="{C4BA0C41-C7C9-491E-9392-FCDA35E27D09}">
      <dgm:prSet/>
      <dgm:spPr/>
      <dgm:t>
        <a:bodyPr/>
        <a:lstStyle/>
        <a:p>
          <a:endParaRPr lang="en-US"/>
        </a:p>
      </dgm:t>
    </dgm:pt>
    <dgm:pt modelId="{D78B1523-CEA6-4994-89D8-73BB75AD79A9}" type="pres">
      <dgm:prSet presAssocID="{973AED1D-E89C-4388-BFD0-A2F0E316F855}" presName="compositeShape" presStyleCnt="0">
        <dgm:presLayoutVars>
          <dgm:chMax val="7"/>
          <dgm:dir/>
          <dgm:resizeHandles val="exact"/>
        </dgm:presLayoutVars>
      </dgm:prSet>
      <dgm:spPr/>
    </dgm:pt>
    <dgm:pt modelId="{EFB24BF4-48C8-4B4A-9526-C1FD91F00928}" type="pres">
      <dgm:prSet presAssocID="{973AED1D-E89C-4388-BFD0-A2F0E316F855}" presName="wedge1" presStyleLbl="node1" presStyleIdx="0" presStyleCnt="4" custScaleX="94898"/>
      <dgm:spPr/>
      <dgm:t>
        <a:bodyPr/>
        <a:lstStyle/>
        <a:p>
          <a:endParaRPr lang="en-US"/>
        </a:p>
      </dgm:t>
    </dgm:pt>
    <dgm:pt modelId="{F3A7861E-72FA-41CB-A80A-2144A1340820}" type="pres">
      <dgm:prSet presAssocID="{973AED1D-E89C-4388-BFD0-A2F0E316F855}" presName="dummy1a" presStyleCnt="0"/>
      <dgm:spPr/>
    </dgm:pt>
    <dgm:pt modelId="{F945CEF5-3FCA-41F3-B7F0-FACD55EB3D5E}" type="pres">
      <dgm:prSet presAssocID="{973AED1D-E89C-4388-BFD0-A2F0E316F855}" presName="dummy1b" presStyleCnt="0"/>
      <dgm:spPr/>
    </dgm:pt>
    <dgm:pt modelId="{EBE311C7-3214-4326-B776-BD020046E2D8}" type="pres">
      <dgm:prSet presAssocID="{973AED1D-E89C-4388-BFD0-A2F0E316F855}" presName="wedge1Tx" presStyleLbl="node1" presStyleIdx="0" presStyleCnt="4">
        <dgm:presLayoutVars>
          <dgm:chMax val="0"/>
          <dgm:chPref val="0"/>
          <dgm:bulletEnabled val="1"/>
        </dgm:presLayoutVars>
      </dgm:prSet>
      <dgm:spPr/>
      <dgm:t>
        <a:bodyPr/>
        <a:lstStyle/>
        <a:p>
          <a:endParaRPr lang="en-US"/>
        </a:p>
      </dgm:t>
    </dgm:pt>
    <dgm:pt modelId="{EB18CE70-6F46-4EA6-8757-49A84AB532BB}" type="pres">
      <dgm:prSet presAssocID="{973AED1D-E89C-4388-BFD0-A2F0E316F855}" presName="wedge2" presStyleLbl="node1" presStyleIdx="1" presStyleCnt="4" custLinFactNeighborX="18536" custLinFactNeighborY="2608"/>
      <dgm:spPr/>
      <dgm:t>
        <a:bodyPr/>
        <a:lstStyle/>
        <a:p>
          <a:endParaRPr lang="en-US"/>
        </a:p>
      </dgm:t>
    </dgm:pt>
    <dgm:pt modelId="{05321E1B-B613-4D10-8687-E8EA0D2FD35E}" type="pres">
      <dgm:prSet presAssocID="{973AED1D-E89C-4388-BFD0-A2F0E316F855}" presName="dummy2a" presStyleCnt="0"/>
      <dgm:spPr/>
    </dgm:pt>
    <dgm:pt modelId="{6C1974C1-7EC5-4963-B43C-2C461053C092}" type="pres">
      <dgm:prSet presAssocID="{973AED1D-E89C-4388-BFD0-A2F0E316F855}" presName="dummy2b" presStyleCnt="0"/>
      <dgm:spPr/>
    </dgm:pt>
    <dgm:pt modelId="{D6F90787-5875-44D1-9721-0B93DFA4186C}" type="pres">
      <dgm:prSet presAssocID="{973AED1D-E89C-4388-BFD0-A2F0E316F855}" presName="wedge2Tx" presStyleLbl="node1" presStyleIdx="1" presStyleCnt="4">
        <dgm:presLayoutVars>
          <dgm:chMax val="0"/>
          <dgm:chPref val="0"/>
          <dgm:bulletEnabled val="1"/>
        </dgm:presLayoutVars>
      </dgm:prSet>
      <dgm:spPr/>
      <dgm:t>
        <a:bodyPr/>
        <a:lstStyle/>
        <a:p>
          <a:endParaRPr lang="en-US"/>
        </a:p>
      </dgm:t>
    </dgm:pt>
    <dgm:pt modelId="{C6420AE7-C049-4053-BAE3-EBF7612F8CDE}" type="pres">
      <dgm:prSet presAssocID="{973AED1D-E89C-4388-BFD0-A2F0E316F855}" presName="wedge3" presStyleLbl="node1" presStyleIdx="2" presStyleCnt="4"/>
      <dgm:spPr/>
      <dgm:t>
        <a:bodyPr/>
        <a:lstStyle/>
        <a:p>
          <a:endParaRPr lang="en-US"/>
        </a:p>
      </dgm:t>
    </dgm:pt>
    <dgm:pt modelId="{4E49E4B2-B9AF-44D8-81B3-0B7E5E94F66C}" type="pres">
      <dgm:prSet presAssocID="{973AED1D-E89C-4388-BFD0-A2F0E316F855}" presName="dummy3a" presStyleCnt="0"/>
      <dgm:spPr/>
    </dgm:pt>
    <dgm:pt modelId="{B902E960-7FFF-4F38-9970-3C8D204A6760}" type="pres">
      <dgm:prSet presAssocID="{973AED1D-E89C-4388-BFD0-A2F0E316F855}" presName="dummy3b" presStyleCnt="0"/>
      <dgm:spPr/>
    </dgm:pt>
    <dgm:pt modelId="{39888CC7-4B68-454D-AF50-76C2FBC35AD3}" type="pres">
      <dgm:prSet presAssocID="{973AED1D-E89C-4388-BFD0-A2F0E316F855}" presName="wedge3Tx" presStyleLbl="node1" presStyleIdx="2" presStyleCnt="4">
        <dgm:presLayoutVars>
          <dgm:chMax val="0"/>
          <dgm:chPref val="0"/>
          <dgm:bulletEnabled val="1"/>
        </dgm:presLayoutVars>
      </dgm:prSet>
      <dgm:spPr/>
      <dgm:t>
        <a:bodyPr/>
        <a:lstStyle/>
        <a:p>
          <a:endParaRPr lang="en-US"/>
        </a:p>
      </dgm:t>
    </dgm:pt>
    <dgm:pt modelId="{BC12EC04-D183-4106-BD5C-8E0A3C034CA7}" type="pres">
      <dgm:prSet presAssocID="{973AED1D-E89C-4388-BFD0-A2F0E316F855}" presName="wedge4" presStyleLbl="node1" presStyleIdx="3" presStyleCnt="4" custLinFactNeighborX="96" custLinFactNeighborY="934"/>
      <dgm:spPr/>
      <dgm:t>
        <a:bodyPr/>
        <a:lstStyle/>
        <a:p>
          <a:endParaRPr lang="en-US"/>
        </a:p>
      </dgm:t>
    </dgm:pt>
    <dgm:pt modelId="{FA813A3F-8260-4C29-BD69-168F34114DAA}" type="pres">
      <dgm:prSet presAssocID="{973AED1D-E89C-4388-BFD0-A2F0E316F855}" presName="dummy4a" presStyleCnt="0"/>
      <dgm:spPr/>
    </dgm:pt>
    <dgm:pt modelId="{D8742585-7304-40A4-9982-D066F1D16C78}" type="pres">
      <dgm:prSet presAssocID="{973AED1D-E89C-4388-BFD0-A2F0E316F855}" presName="dummy4b" presStyleCnt="0"/>
      <dgm:spPr/>
    </dgm:pt>
    <dgm:pt modelId="{85F5851E-5866-444B-84B3-9211DB666C09}" type="pres">
      <dgm:prSet presAssocID="{973AED1D-E89C-4388-BFD0-A2F0E316F855}" presName="wedge4Tx" presStyleLbl="node1" presStyleIdx="3" presStyleCnt="4">
        <dgm:presLayoutVars>
          <dgm:chMax val="0"/>
          <dgm:chPref val="0"/>
          <dgm:bulletEnabled val="1"/>
        </dgm:presLayoutVars>
      </dgm:prSet>
      <dgm:spPr/>
      <dgm:t>
        <a:bodyPr/>
        <a:lstStyle/>
        <a:p>
          <a:endParaRPr lang="en-US"/>
        </a:p>
      </dgm:t>
    </dgm:pt>
    <dgm:pt modelId="{83DC4D3F-C0CE-47BB-88AB-83EA71B790C7}" type="pres">
      <dgm:prSet presAssocID="{72514F12-FB2B-4D7C-8C77-3930A0DEE44A}" presName="arrowWedge1" presStyleLbl="fgSibTrans2D1" presStyleIdx="0" presStyleCnt="4"/>
      <dgm:spPr/>
      <dgm:t>
        <a:bodyPr/>
        <a:lstStyle/>
        <a:p>
          <a:endParaRPr lang="en-US"/>
        </a:p>
      </dgm:t>
    </dgm:pt>
    <dgm:pt modelId="{5493BDE0-BE9D-42D4-8A50-8B79EA7451DC}" type="pres">
      <dgm:prSet presAssocID="{7757890C-ABF3-490C-A48A-5DD3D992E376}" presName="arrowWedge2" presStyleLbl="fgSibTrans2D1" presStyleIdx="1" presStyleCnt="4"/>
      <dgm:spPr/>
    </dgm:pt>
    <dgm:pt modelId="{462ABB10-537F-4B20-A516-52A23644E639}" type="pres">
      <dgm:prSet presAssocID="{7E97E193-407F-4129-BBD3-6517FA6BD927}" presName="arrowWedge3" presStyleLbl="fgSibTrans2D1" presStyleIdx="2" presStyleCnt="4"/>
      <dgm:spPr/>
    </dgm:pt>
    <dgm:pt modelId="{21C03D6A-A8FE-4DF3-B64E-4985AA340B80}" type="pres">
      <dgm:prSet presAssocID="{27D0D411-0485-4793-A380-A21AFBA2402A}" presName="arrowWedge4" presStyleLbl="fgSibTrans2D1" presStyleIdx="3" presStyleCnt="4"/>
      <dgm:spPr/>
    </dgm:pt>
  </dgm:ptLst>
  <dgm:cxnLst>
    <dgm:cxn modelId="{28DBA728-6D8B-4403-B13E-C5C8C0FC6B86}" type="presOf" srcId="{117D41B1-323A-498F-A356-E9AAA33A5FF7}" destId="{39888CC7-4B68-454D-AF50-76C2FBC35AD3}" srcOrd="1" destOrd="0" presId="urn:microsoft.com/office/officeart/2005/8/layout/cycle8"/>
    <dgm:cxn modelId="{5E3B499A-1526-43C7-A808-E37FC607B89F}" type="presOf" srcId="{117D41B1-323A-498F-A356-E9AAA33A5FF7}" destId="{C6420AE7-C049-4053-BAE3-EBF7612F8CDE}" srcOrd="0" destOrd="0" presId="urn:microsoft.com/office/officeart/2005/8/layout/cycle8"/>
    <dgm:cxn modelId="{EB46F47A-70A0-4CA5-856A-917E6811A1E6}" srcId="{973AED1D-E89C-4388-BFD0-A2F0E316F855}" destId="{CEB99125-A5DC-40BA-AF29-1E3A00BD17AD}" srcOrd="3" destOrd="0" parTransId="{AEE5B9A1-FACA-42E2-B231-04D35D23B0D2}" sibTransId="{27D0D411-0485-4793-A380-A21AFBA2402A}"/>
    <dgm:cxn modelId="{8A7E0C7B-0536-42E9-945C-589947378A78}" type="presOf" srcId="{CEB99125-A5DC-40BA-AF29-1E3A00BD17AD}" destId="{BC12EC04-D183-4106-BD5C-8E0A3C034CA7}" srcOrd="0" destOrd="0" presId="urn:microsoft.com/office/officeart/2005/8/layout/cycle8"/>
    <dgm:cxn modelId="{BE26761D-9635-448A-9EAD-8D63E7587CAF}" type="presOf" srcId="{D450EBB7-EBDB-4245-A584-8C0B66A7CF6B}" destId="{EB18CE70-6F46-4EA6-8757-49A84AB532BB}" srcOrd="0" destOrd="0" presId="urn:microsoft.com/office/officeart/2005/8/layout/cycle8"/>
    <dgm:cxn modelId="{2FF71287-335B-444D-9FF2-E47FCE93E761}" srcId="{973AED1D-E89C-4388-BFD0-A2F0E316F855}" destId="{D450EBB7-EBDB-4245-A584-8C0B66A7CF6B}" srcOrd="1" destOrd="0" parTransId="{36028235-736C-4F73-92AB-8B0BC63BF00D}" sibTransId="{7757890C-ABF3-490C-A48A-5DD3D992E376}"/>
    <dgm:cxn modelId="{5990C6A9-FBAF-4823-909A-622AE8D02B8A}" type="presOf" srcId="{5A5573F3-080E-41F7-BB89-C43CA6A5A381}" destId="{EFB24BF4-48C8-4B4A-9526-C1FD91F00928}" srcOrd="0" destOrd="0" presId="urn:microsoft.com/office/officeart/2005/8/layout/cycle8"/>
    <dgm:cxn modelId="{35F9F114-D609-4C79-83C7-35DF664EC22A}" type="presOf" srcId="{973AED1D-E89C-4388-BFD0-A2F0E316F855}" destId="{D78B1523-CEA6-4994-89D8-73BB75AD79A9}" srcOrd="0" destOrd="0" presId="urn:microsoft.com/office/officeart/2005/8/layout/cycle8"/>
    <dgm:cxn modelId="{CE4FE232-9977-4056-A548-39FF53293A9B}" type="presOf" srcId="{D450EBB7-EBDB-4245-A584-8C0B66A7CF6B}" destId="{D6F90787-5875-44D1-9721-0B93DFA4186C}" srcOrd="1" destOrd="0" presId="urn:microsoft.com/office/officeart/2005/8/layout/cycle8"/>
    <dgm:cxn modelId="{3FCC9A45-412B-4327-8731-12C82DEA7C1A}" type="presOf" srcId="{5A5573F3-080E-41F7-BB89-C43CA6A5A381}" destId="{EBE311C7-3214-4326-B776-BD020046E2D8}" srcOrd="1" destOrd="0" presId="urn:microsoft.com/office/officeart/2005/8/layout/cycle8"/>
    <dgm:cxn modelId="{512FD940-8EA1-45AF-926C-B82E58957EEF}" type="presOf" srcId="{CEB99125-A5DC-40BA-AF29-1E3A00BD17AD}" destId="{85F5851E-5866-444B-84B3-9211DB666C09}" srcOrd="1" destOrd="0" presId="urn:microsoft.com/office/officeart/2005/8/layout/cycle8"/>
    <dgm:cxn modelId="{C4BA0C41-C7C9-491E-9392-FCDA35E27D09}" srcId="{973AED1D-E89C-4388-BFD0-A2F0E316F855}" destId="{117D41B1-323A-498F-A356-E9AAA33A5FF7}" srcOrd="2" destOrd="0" parTransId="{0A859CED-B766-4BB8-BC7F-7255E55AB9EC}" sibTransId="{7E97E193-407F-4129-BBD3-6517FA6BD927}"/>
    <dgm:cxn modelId="{81B3CE4B-7496-4581-BE67-516B31C39E63}" srcId="{973AED1D-E89C-4388-BFD0-A2F0E316F855}" destId="{5A5573F3-080E-41F7-BB89-C43CA6A5A381}" srcOrd="0" destOrd="0" parTransId="{CD546388-4A6C-402D-AD1A-B7CDC4A65B85}" sibTransId="{72514F12-FB2B-4D7C-8C77-3930A0DEE44A}"/>
    <dgm:cxn modelId="{9C7CDE50-1431-4C3C-940F-485C5A2B5631}" type="presParOf" srcId="{D78B1523-CEA6-4994-89D8-73BB75AD79A9}" destId="{EFB24BF4-48C8-4B4A-9526-C1FD91F00928}" srcOrd="0" destOrd="0" presId="urn:microsoft.com/office/officeart/2005/8/layout/cycle8"/>
    <dgm:cxn modelId="{E656EC64-ADB5-4A92-B830-473797139D21}" type="presParOf" srcId="{D78B1523-CEA6-4994-89D8-73BB75AD79A9}" destId="{F3A7861E-72FA-41CB-A80A-2144A1340820}" srcOrd="1" destOrd="0" presId="urn:microsoft.com/office/officeart/2005/8/layout/cycle8"/>
    <dgm:cxn modelId="{B79268D6-235E-410E-8796-CB097E3ED253}" type="presParOf" srcId="{D78B1523-CEA6-4994-89D8-73BB75AD79A9}" destId="{F945CEF5-3FCA-41F3-B7F0-FACD55EB3D5E}" srcOrd="2" destOrd="0" presId="urn:microsoft.com/office/officeart/2005/8/layout/cycle8"/>
    <dgm:cxn modelId="{181FB424-0CA3-40C7-B773-9377EEAC3D35}" type="presParOf" srcId="{D78B1523-CEA6-4994-89D8-73BB75AD79A9}" destId="{EBE311C7-3214-4326-B776-BD020046E2D8}" srcOrd="3" destOrd="0" presId="urn:microsoft.com/office/officeart/2005/8/layout/cycle8"/>
    <dgm:cxn modelId="{5859C5CD-AB06-4BB2-9785-1C94A93B2B8C}" type="presParOf" srcId="{D78B1523-CEA6-4994-89D8-73BB75AD79A9}" destId="{EB18CE70-6F46-4EA6-8757-49A84AB532BB}" srcOrd="4" destOrd="0" presId="urn:microsoft.com/office/officeart/2005/8/layout/cycle8"/>
    <dgm:cxn modelId="{626E4524-C79D-4C94-863F-C32CC7D3F648}" type="presParOf" srcId="{D78B1523-CEA6-4994-89D8-73BB75AD79A9}" destId="{05321E1B-B613-4D10-8687-E8EA0D2FD35E}" srcOrd="5" destOrd="0" presId="urn:microsoft.com/office/officeart/2005/8/layout/cycle8"/>
    <dgm:cxn modelId="{EF7858BD-169A-4F2A-89C8-7E74845FF43A}" type="presParOf" srcId="{D78B1523-CEA6-4994-89D8-73BB75AD79A9}" destId="{6C1974C1-7EC5-4963-B43C-2C461053C092}" srcOrd="6" destOrd="0" presId="urn:microsoft.com/office/officeart/2005/8/layout/cycle8"/>
    <dgm:cxn modelId="{1F47B72D-1FB3-4311-A536-67895C91C346}" type="presParOf" srcId="{D78B1523-CEA6-4994-89D8-73BB75AD79A9}" destId="{D6F90787-5875-44D1-9721-0B93DFA4186C}" srcOrd="7" destOrd="0" presId="urn:microsoft.com/office/officeart/2005/8/layout/cycle8"/>
    <dgm:cxn modelId="{E58D0126-542C-47FF-A763-8CBA2CF75178}" type="presParOf" srcId="{D78B1523-CEA6-4994-89D8-73BB75AD79A9}" destId="{C6420AE7-C049-4053-BAE3-EBF7612F8CDE}" srcOrd="8" destOrd="0" presId="urn:microsoft.com/office/officeart/2005/8/layout/cycle8"/>
    <dgm:cxn modelId="{5F18CAC2-B210-403F-AEDA-9806AB803D3D}" type="presParOf" srcId="{D78B1523-CEA6-4994-89D8-73BB75AD79A9}" destId="{4E49E4B2-B9AF-44D8-81B3-0B7E5E94F66C}" srcOrd="9" destOrd="0" presId="urn:microsoft.com/office/officeart/2005/8/layout/cycle8"/>
    <dgm:cxn modelId="{5E042739-6192-471C-A38C-293623F78EFB}" type="presParOf" srcId="{D78B1523-CEA6-4994-89D8-73BB75AD79A9}" destId="{B902E960-7FFF-4F38-9970-3C8D204A6760}" srcOrd="10" destOrd="0" presId="urn:microsoft.com/office/officeart/2005/8/layout/cycle8"/>
    <dgm:cxn modelId="{B8BD1C25-70EB-485A-B820-4F392806564C}" type="presParOf" srcId="{D78B1523-CEA6-4994-89D8-73BB75AD79A9}" destId="{39888CC7-4B68-454D-AF50-76C2FBC35AD3}" srcOrd="11" destOrd="0" presId="urn:microsoft.com/office/officeart/2005/8/layout/cycle8"/>
    <dgm:cxn modelId="{E5E3E6A9-9ECB-402F-AB34-06547EC5290A}" type="presParOf" srcId="{D78B1523-CEA6-4994-89D8-73BB75AD79A9}" destId="{BC12EC04-D183-4106-BD5C-8E0A3C034CA7}" srcOrd="12" destOrd="0" presId="urn:microsoft.com/office/officeart/2005/8/layout/cycle8"/>
    <dgm:cxn modelId="{3C36D143-2391-4824-B1DF-5CDE80787591}" type="presParOf" srcId="{D78B1523-CEA6-4994-89D8-73BB75AD79A9}" destId="{FA813A3F-8260-4C29-BD69-168F34114DAA}" srcOrd="13" destOrd="0" presId="urn:microsoft.com/office/officeart/2005/8/layout/cycle8"/>
    <dgm:cxn modelId="{41DA3203-2288-4E19-854B-2690A3698C2B}" type="presParOf" srcId="{D78B1523-CEA6-4994-89D8-73BB75AD79A9}" destId="{D8742585-7304-40A4-9982-D066F1D16C78}" srcOrd="14" destOrd="0" presId="urn:microsoft.com/office/officeart/2005/8/layout/cycle8"/>
    <dgm:cxn modelId="{04D51C95-2A9D-4C09-90C3-9AACF8E3FB07}" type="presParOf" srcId="{D78B1523-CEA6-4994-89D8-73BB75AD79A9}" destId="{85F5851E-5866-444B-84B3-9211DB666C09}" srcOrd="15" destOrd="0" presId="urn:microsoft.com/office/officeart/2005/8/layout/cycle8"/>
    <dgm:cxn modelId="{4C835DD3-A582-476F-A614-58C7360339CF}" type="presParOf" srcId="{D78B1523-CEA6-4994-89D8-73BB75AD79A9}" destId="{83DC4D3F-C0CE-47BB-88AB-83EA71B790C7}" srcOrd="16" destOrd="0" presId="urn:microsoft.com/office/officeart/2005/8/layout/cycle8"/>
    <dgm:cxn modelId="{6554BBF1-78D6-40CF-938F-E974A8370F24}" type="presParOf" srcId="{D78B1523-CEA6-4994-89D8-73BB75AD79A9}" destId="{5493BDE0-BE9D-42D4-8A50-8B79EA7451DC}" srcOrd="17" destOrd="0" presId="urn:microsoft.com/office/officeart/2005/8/layout/cycle8"/>
    <dgm:cxn modelId="{4C931CAA-80B7-46EE-9CBB-FB985C978095}" type="presParOf" srcId="{D78B1523-CEA6-4994-89D8-73BB75AD79A9}" destId="{462ABB10-537F-4B20-A516-52A23644E639}" srcOrd="18" destOrd="0" presId="urn:microsoft.com/office/officeart/2005/8/layout/cycle8"/>
    <dgm:cxn modelId="{EFC2E17B-374F-43D0-BC6D-AECDC70AD80F}" type="presParOf" srcId="{D78B1523-CEA6-4994-89D8-73BB75AD79A9}" destId="{21C03D6A-A8FE-4DF3-B64E-4985AA340B80}" srcOrd="19"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73AED1D-E89C-4388-BFD0-A2F0E316F855}" type="doc">
      <dgm:prSet loTypeId="urn:microsoft.com/office/officeart/2005/8/layout/cycle8" loCatId="cycle" qsTypeId="urn:microsoft.com/office/officeart/2005/8/quickstyle/simple1" qsCatId="simple" csTypeId="urn:microsoft.com/office/officeart/2005/8/colors/accent1_2" csCatId="accent1" phldr="1"/>
      <dgm:spPr/>
    </dgm:pt>
    <dgm:pt modelId="{5A5573F3-080E-41F7-BB89-C43CA6A5A381}">
      <dgm:prSet phldrT="[Text]" custT="1"/>
      <dgm:spPr/>
      <dgm:t>
        <a:bodyPr/>
        <a:lstStyle/>
        <a:p>
          <a:r>
            <a:rPr lang="en-US" sz="2000" dirty="0" smtClean="0"/>
            <a:t>Compliance</a:t>
          </a:r>
          <a:endParaRPr lang="en-US" sz="2000" dirty="0"/>
        </a:p>
      </dgm:t>
    </dgm:pt>
    <dgm:pt modelId="{CD546388-4A6C-402D-AD1A-B7CDC4A65B85}" type="parTrans" cxnId="{81B3CE4B-7496-4581-BE67-516B31C39E63}">
      <dgm:prSet/>
      <dgm:spPr/>
      <dgm:t>
        <a:bodyPr/>
        <a:lstStyle/>
        <a:p>
          <a:endParaRPr lang="en-US"/>
        </a:p>
      </dgm:t>
    </dgm:pt>
    <dgm:pt modelId="{72514F12-FB2B-4D7C-8C77-3930A0DEE44A}" type="sibTrans" cxnId="{81B3CE4B-7496-4581-BE67-516B31C39E63}">
      <dgm:prSet/>
      <dgm:spPr/>
      <dgm:t>
        <a:bodyPr/>
        <a:lstStyle/>
        <a:p>
          <a:endParaRPr lang="en-US"/>
        </a:p>
      </dgm:t>
    </dgm:pt>
    <dgm:pt modelId="{D450EBB7-EBDB-4245-A584-8C0B66A7CF6B}">
      <dgm:prSet phldrT="[Text]" custT="1"/>
      <dgm:spPr/>
      <dgm:t>
        <a:bodyPr/>
        <a:lstStyle/>
        <a:p>
          <a:r>
            <a:rPr lang="en-US" sz="2000" dirty="0" smtClean="0"/>
            <a:t>Evaluation</a:t>
          </a:r>
          <a:endParaRPr lang="en-US" sz="2000" dirty="0"/>
        </a:p>
      </dgm:t>
    </dgm:pt>
    <dgm:pt modelId="{36028235-736C-4F73-92AB-8B0BC63BF00D}" type="parTrans" cxnId="{2FF71287-335B-444D-9FF2-E47FCE93E761}">
      <dgm:prSet/>
      <dgm:spPr/>
      <dgm:t>
        <a:bodyPr/>
        <a:lstStyle/>
        <a:p>
          <a:endParaRPr lang="en-US"/>
        </a:p>
      </dgm:t>
    </dgm:pt>
    <dgm:pt modelId="{7757890C-ABF3-490C-A48A-5DD3D992E376}" type="sibTrans" cxnId="{2FF71287-335B-444D-9FF2-E47FCE93E761}">
      <dgm:prSet/>
      <dgm:spPr/>
      <dgm:t>
        <a:bodyPr/>
        <a:lstStyle/>
        <a:p>
          <a:endParaRPr lang="en-US"/>
        </a:p>
      </dgm:t>
    </dgm:pt>
    <dgm:pt modelId="{CEB99125-A5DC-40BA-AF29-1E3A00BD17AD}">
      <dgm:prSet phldrT="[Text]" custT="1"/>
      <dgm:spPr/>
      <dgm:t>
        <a:bodyPr/>
        <a:lstStyle/>
        <a:p>
          <a:r>
            <a:rPr lang="en-US" sz="2000" dirty="0" smtClean="0"/>
            <a:t>Team</a:t>
          </a:r>
          <a:r>
            <a:rPr lang="en-US" sz="3800" dirty="0" smtClean="0"/>
            <a:t>	</a:t>
          </a:r>
          <a:endParaRPr lang="en-US" sz="3800" dirty="0"/>
        </a:p>
      </dgm:t>
    </dgm:pt>
    <dgm:pt modelId="{AEE5B9A1-FACA-42E2-B231-04D35D23B0D2}" type="parTrans" cxnId="{EB46F47A-70A0-4CA5-856A-917E6811A1E6}">
      <dgm:prSet/>
      <dgm:spPr/>
      <dgm:t>
        <a:bodyPr/>
        <a:lstStyle/>
        <a:p>
          <a:endParaRPr lang="en-US"/>
        </a:p>
      </dgm:t>
    </dgm:pt>
    <dgm:pt modelId="{27D0D411-0485-4793-A380-A21AFBA2402A}" type="sibTrans" cxnId="{EB46F47A-70A0-4CA5-856A-917E6811A1E6}">
      <dgm:prSet/>
      <dgm:spPr/>
      <dgm:t>
        <a:bodyPr/>
        <a:lstStyle/>
        <a:p>
          <a:endParaRPr lang="en-US"/>
        </a:p>
      </dgm:t>
    </dgm:pt>
    <dgm:pt modelId="{117D41B1-323A-498F-A356-E9AAA33A5FF7}">
      <dgm:prSet custT="1"/>
      <dgm:spPr>
        <a:solidFill>
          <a:srgbClr val="F0F379"/>
        </a:solidFill>
      </dgm:spPr>
      <dgm:t>
        <a:bodyPr/>
        <a:lstStyle/>
        <a:p>
          <a:r>
            <a:rPr lang="en-US" sz="2100" dirty="0" smtClean="0">
              <a:solidFill>
                <a:srgbClr val="FF0000"/>
              </a:solidFill>
            </a:rPr>
            <a:t>Communicate</a:t>
          </a:r>
          <a:endParaRPr lang="en-US" sz="2100" dirty="0">
            <a:solidFill>
              <a:srgbClr val="FF0000"/>
            </a:solidFill>
          </a:endParaRPr>
        </a:p>
      </dgm:t>
    </dgm:pt>
    <dgm:pt modelId="{0A859CED-B766-4BB8-BC7F-7255E55AB9EC}" type="parTrans" cxnId="{C4BA0C41-C7C9-491E-9392-FCDA35E27D09}">
      <dgm:prSet/>
      <dgm:spPr/>
      <dgm:t>
        <a:bodyPr/>
        <a:lstStyle/>
        <a:p>
          <a:endParaRPr lang="en-US"/>
        </a:p>
      </dgm:t>
    </dgm:pt>
    <dgm:pt modelId="{7E97E193-407F-4129-BBD3-6517FA6BD927}" type="sibTrans" cxnId="{C4BA0C41-C7C9-491E-9392-FCDA35E27D09}">
      <dgm:prSet/>
      <dgm:spPr/>
      <dgm:t>
        <a:bodyPr/>
        <a:lstStyle/>
        <a:p>
          <a:endParaRPr lang="en-US"/>
        </a:p>
      </dgm:t>
    </dgm:pt>
    <dgm:pt modelId="{D78B1523-CEA6-4994-89D8-73BB75AD79A9}" type="pres">
      <dgm:prSet presAssocID="{973AED1D-E89C-4388-BFD0-A2F0E316F855}" presName="compositeShape" presStyleCnt="0">
        <dgm:presLayoutVars>
          <dgm:chMax val="7"/>
          <dgm:dir/>
          <dgm:resizeHandles val="exact"/>
        </dgm:presLayoutVars>
      </dgm:prSet>
      <dgm:spPr/>
    </dgm:pt>
    <dgm:pt modelId="{EFB24BF4-48C8-4B4A-9526-C1FD91F00928}" type="pres">
      <dgm:prSet presAssocID="{973AED1D-E89C-4388-BFD0-A2F0E316F855}" presName="wedge1" presStyleLbl="node1" presStyleIdx="0" presStyleCnt="4" custScaleX="94898" custLinFactNeighborX="-852" custLinFactNeighborY="357"/>
      <dgm:spPr/>
      <dgm:t>
        <a:bodyPr/>
        <a:lstStyle/>
        <a:p>
          <a:endParaRPr lang="en-US"/>
        </a:p>
      </dgm:t>
    </dgm:pt>
    <dgm:pt modelId="{F3A7861E-72FA-41CB-A80A-2144A1340820}" type="pres">
      <dgm:prSet presAssocID="{973AED1D-E89C-4388-BFD0-A2F0E316F855}" presName="dummy1a" presStyleCnt="0"/>
      <dgm:spPr/>
    </dgm:pt>
    <dgm:pt modelId="{F945CEF5-3FCA-41F3-B7F0-FACD55EB3D5E}" type="pres">
      <dgm:prSet presAssocID="{973AED1D-E89C-4388-BFD0-A2F0E316F855}" presName="dummy1b" presStyleCnt="0"/>
      <dgm:spPr/>
    </dgm:pt>
    <dgm:pt modelId="{EBE311C7-3214-4326-B776-BD020046E2D8}" type="pres">
      <dgm:prSet presAssocID="{973AED1D-E89C-4388-BFD0-A2F0E316F855}" presName="wedge1Tx" presStyleLbl="node1" presStyleIdx="0" presStyleCnt="4">
        <dgm:presLayoutVars>
          <dgm:chMax val="0"/>
          <dgm:chPref val="0"/>
          <dgm:bulletEnabled val="1"/>
        </dgm:presLayoutVars>
      </dgm:prSet>
      <dgm:spPr/>
      <dgm:t>
        <a:bodyPr/>
        <a:lstStyle/>
        <a:p>
          <a:endParaRPr lang="en-US"/>
        </a:p>
      </dgm:t>
    </dgm:pt>
    <dgm:pt modelId="{EB18CE70-6F46-4EA6-8757-49A84AB532BB}" type="pres">
      <dgm:prSet presAssocID="{973AED1D-E89C-4388-BFD0-A2F0E316F855}" presName="wedge2" presStyleLbl="node1" presStyleIdx="1" presStyleCnt="4"/>
      <dgm:spPr/>
      <dgm:t>
        <a:bodyPr/>
        <a:lstStyle/>
        <a:p>
          <a:endParaRPr lang="en-US"/>
        </a:p>
      </dgm:t>
    </dgm:pt>
    <dgm:pt modelId="{05321E1B-B613-4D10-8687-E8EA0D2FD35E}" type="pres">
      <dgm:prSet presAssocID="{973AED1D-E89C-4388-BFD0-A2F0E316F855}" presName="dummy2a" presStyleCnt="0"/>
      <dgm:spPr/>
    </dgm:pt>
    <dgm:pt modelId="{6C1974C1-7EC5-4963-B43C-2C461053C092}" type="pres">
      <dgm:prSet presAssocID="{973AED1D-E89C-4388-BFD0-A2F0E316F855}" presName="dummy2b" presStyleCnt="0"/>
      <dgm:spPr/>
    </dgm:pt>
    <dgm:pt modelId="{D6F90787-5875-44D1-9721-0B93DFA4186C}" type="pres">
      <dgm:prSet presAssocID="{973AED1D-E89C-4388-BFD0-A2F0E316F855}" presName="wedge2Tx" presStyleLbl="node1" presStyleIdx="1" presStyleCnt="4">
        <dgm:presLayoutVars>
          <dgm:chMax val="0"/>
          <dgm:chPref val="0"/>
          <dgm:bulletEnabled val="1"/>
        </dgm:presLayoutVars>
      </dgm:prSet>
      <dgm:spPr/>
      <dgm:t>
        <a:bodyPr/>
        <a:lstStyle/>
        <a:p>
          <a:endParaRPr lang="en-US"/>
        </a:p>
      </dgm:t>
    </dgm:pt>
    <dgm:pt modelId="{C6420AE7-C049-4053-BAE3-EBF7612F8CDE}" type="pres">
      <dgm:prSet presAssocID="{973AED1D-E89C-4388-BFD0-A2F0E316F855}" presName="wedge3" presStyleLbl="node1" presStyleIdx="2" presStyleCnt="4" custLinFactNeighborX="-13741" custLinFactNeighborY="3265"/>
      <dgm:spPr/>
      <dgm:t>
        <a:bodyPr/>
        <a:lstStyle/>
        <a:p>
          <a:endParaRPr lang="en-US"/>
        </a:p>
      </dgm:t>
    </dgm:pt>
    <dgm:pt modelId="{4E49E4B2-B9AF-44D8-81B3-0B7E5E94F66C}" type="pres">
      <dgm:prSet presAssocID="{973AED1D-E89C-4388-BFD0-A2F0E316F855}" presName="dummy3a" presStyleCnt="0"/>
      <dgm:spPr/>
    </dgm:pt>
    <dgm:pt modelId="{B902E960-7FFF-4F38-9970-3C8D204A6760}" type="pres">
      <dgm:prSet presAssocID="{973AED1D-E89C-4388-BFD0-A2F0E316F855}" presName="dummy3b" presStyleCnt="0"/>
      <dgm:spPr/>
    </dgm:pt>
    <dgm:pt modelId="{39888CC7-4B68-454D-AF50-76C2FBC35AD3}" type="pres">
      <dgm:prSet presAssocID="{973AED1D-E89C-4388-BFD0-A2F0E316F855}" presName="wedge3Tx" presStyleLbl="node1" presStyleIdx="2" presStyleCnt="4">
        <dgm:presLayoutVars>
          <dgm:chMax val="0"/>
          <dgm:chPref val="0"/>
          <dgm:bulletEnabled val="1"/>
        </dgm:presLayoutVars>
      </dgm:prSet>
      <dgm:spPr/>
      <dgm:t>
        <a:bodyPr/>
        <a:lstStyle/>
        <a:p>
          <a:endParaRPr lang="en-US"/>
        </a:p>
      </dgm:t>
    </dgm:pt>
    <dgm:pt modelId="{BC12EC04-D183-4106-BD5C-8E0A3C034CA7}" type="pres">
      <dgm:prSet presAssocID="{973AED1D-E89C-4388-BFD0-A2F0E316F855}" presName="wedge4" presStyleLbl="node1" presStyleIdx="3" presStyleCnt="4"/>
      <dgm:spPr/>
      <dgm:t>
        <a:bodyPr/>
        <a:lstStyle/>
        <a:p>
          <a:endParaRPr lang="en-US"/>
        </a:p>
      </dgm:t>
    </dgm:pt>
    <dgm:pt modelId="{FA813A3F-8260-4C29-BD69-168F34114DAA}" type="pres">
      <dgm:prSet presAssocID="{973AED1D-E89C-4388-BFD0-A2F0E316F855}" presName="dummy4a" presStyleCnt="0"/>
      <dgm:spPr/>
    </dgm:pt>
    <dgm:pt modelId="{D8742585-7304-40A4-9982-D066F1D16C78}" type="pres">
      <dgm:prSet presAssocID="{973AED1D-E89C-4388-BFD0-A2F0E316F855}" presName="dummy4b" presStyleCnt="0"/>
      <dgm:spPr/>
    </dgm:pt>
    <dgm:pt modelId="{85F5851E-5866-444B-84B3-9211DB666C09}" type="pres">
      <dgm:prSet presAssocID="{973AED1D-E89C-4388-BFD0-A2F0E316F855}" presName="wedge4Tx" presStyleLbl="node1" presStyleIdx="3" presStyleCnt="4">
        <dgm:presLayoutVars>
          <dgm:chMax val="0"/>
          <dgm:chPref val="0"/>
          <dgm:bulletEnabled val="1"/>
        </dgm:presLayoutVars>
      </dgm:prSet>
      <dgm:spPr/>
      <dgm:t>
        <a:bodyPr/>
        <a:lstStyle/>
        <a:p>
          <a:endParaRPr lang="en-US"/>
        </a:p>
      </dgm:t>
    </dgm:pt>
    <dgm:pt modelId="{83DC4D3F-C0CE-47BB-88AB-83EA71B790C7}" type="pres">
      <dgm:prSet presAssocID="{72514F12-FB2B-4D7C-8C77-3930A0DEE44A}" presName="arrowWedge1" presStyleLbl="fgSibTrans2D1" presStyleIdx="0" presStyleCnt="4"/>
      <dgm:spPr/>
      <dgm:t>
        <a:bodyPr/>
        <a:lstStyle/>
        <a:p>
          <a:endParaRPr lang="en-US"/>
        </a:p>
      </dgm:t>
    </dgm:pt>
    <dgm:pt modelId="{5493BDE0-BE9D-42D4-8A50-8B79EA7451DC}" type="pres">
      <dgm:prSet presAssocID="{7757890C-ABF3-490C-A48A-5DD3D992E376}" presName="arrowWedge2" presStyleLbl="fgSibTrans2D1" presStyleIdx="1" presStyleCnt="4"/>
      <dgm:spPr/>
    </dgm:pt>
    <dgm:pt modelId="{462ABB10-537F-4B20-A516-52A23644E639}" type="pres">
      <dgm:prSet presAssocID="{7E97E193-407F-4129-BBD3-6517FA6BD927}" presName="arrowWedge3" presStyleLbl="fgSibTrans2D1" presStyleIdx="2" presStyleCnt="4"/>
      <dgm:spPr/>
    </dgm:pt>
    <dgm:pt modelId="{21C03D6A-A8FE-4DF3-B64E-4985AA340B80}" type="pres">
      <dgm:prSet presAssocID="{27D0D411-0485-4793-A380-A21AFBA2402A}" presName="arrowWedge4" presStyleLbl="fgSibTrans2D1" presStyleIdx="3" presStyleCnt="4"/>
      <dgm:spPr/>
    </dgm:pt>
  </dgm:ptLst>
  <dgm:cxnLst>
    <dgm:cxn modelId="{9B1DEA62-5C74-469C-8AA5-091E6211DC7E}" type="presOf" srcId="{5A5573F3-080E-41F7-BB89-C43CA6A5A381}" destId="{EFB24BF4-48C8-4B4A-9526-C1FD91F00928}" srcOrd="0" destOrd="0" presId="urn:microsoft.com/office/officeart/2005/8/layout/cycle8"/>
    <dgm:cxn modelId="{EB46F47A-70A0-4CA5-856A-917E6811A1E6}" srcId="{973AED1D-E89C-4388-BFD0-A2F0E316F855}" destId="{CEB99125-A5DC-40BA-AF29-1E3A00BD17AD}" srcOrd="3" destOrd="0" parTransId="{AEE5B9A1-FACA-42E2-B231-04D35D23B0D2}" sibTransId="{27D0D411-0485-4793-A380-A21AFBA2402A}"/>
    <dgm:cxn modelId="{06403E3E-D5E2-4D28-903A-D994FD6A855D}" type="presOf" srcId="{5A5573F3-080E-41F7-BB89-C43CA6A5A381}" destId="{EBE311C7-3214-4326-B776-BD020046E2D8}" srcOrd="1" destOrd="0" presId="urn:microsoft.com/office/officeart/2005/8/layout/cycle8"/>
    <dgm:cxn modelId="{9CFE498B-DF62-4A40-8BA8-A4D424E35071}" type="presOf" srcId="{CEB99125-A5DC-40BA-AF29-1E3A00BD17AD}" destId="{BC12EC04-D183-4106-BD5C-8E0A3C034CA7}" srcOrd="0" destOrd="0" presId="urn:microsoft.com/office/officeart/2005/8/layout/cycle8"/>
    <dgm:cxn modelId="{2FF71287-335B-444D-9FF2-E47FCE93E761}" srcId="{973AED1D-E89C-4388-BFD0-A2F0E316F855}" destId="{D450EBB7-EBDB-4245-A584-8C0B66A7CF6B}" srcOrd="1" destOrd="0" parTransId="{36028235-736C-4F73-92AB-8B0BC63BF00D}" sibTransId="{7757890C-ABF3-490C-A48A-5DD3D992E376}"/>
    <dgm:cxn modelId="{E896C27A-8194-4664-AFFA-37915628433D}" type="presOf" srcId="{117D41B1-323A-498F-A356-E9AAA33A5FF7}" destId="{C6420AE7-C049-4053-BAE3-EBF7612F8CDE}" srcOrd="0" destOrd="0" presId="urn:microsoft.com/office/officeart/2005/8/layout/cycle8"/>
    <dgm:cxn modelId="{34AEA271-EE35-4AC3-8A34-2EC6CFBA15C6}" type="presOf" srcId="{973AED1D-E89C-4388-BFD0-A2F0E316F855}" destId="{D78B1523-CEA6-4994-89D8-73BB75AD79A9}" srcOrd="0" destOrd="0" presId="urn:microsoft.com/office/officeart/2005/8/layout/cycle8"/>
    <dgm:cxn modelId="{4C6402EF-C73D-4EDF-9583-45A338B0836E}" type="presOf" srcId="{D450EBB7-EBDB-4245-A584-8C0B66A7CF6B}" destId="{EB18CE70-6F46-4EA6-8757-49A84AB532BB}" srcOrd="0" destOrd="0" presId="urn:microsoft.com/office/officeart/2005/8/layout/cycle8"/>
    <dgm:cxn modelId="{8E612C2F-F50B-4490-AC0E-D686B84BF946}" type="presOf" srcId="{117D41B1-323A-498F-A356-E9AAA33A5FF7}" destId="{39888CC7-4B68-454D-AF50-76C2FBC35AD3}" srcOrd="1" destOrd="0" presId="urn:microsoft.com/office/officeart/2005/8/layout/cycle8"/>
    <dgm:cxn modelId="{D01BA748-F96F-43D7-AD2D-F0548803FAF8}" type="presOf" srcId="{D450EBB7-EBDB-4245-A584-8C0B66A7CF6B}" destId="{D6F90787-5875-44D1-9721-0B93DFA4186C}" srcOrd="1" destOrd="0" presId="urn:microsoft.com/office/officeart/2005/8/layout/cycle8"/>
    <dgm:cxn modelId="{C4BA0C41-C7C9-491E-9392-FCDA35E27D09}" srcId="{973AED1D-E89C-4388-BFD0-A2F0E316F855}" destId="{117D41B1-323A-498F-A356-E9AAA33A5FF7}" srcOrd="2" destOrd="0" parTransId="{0A859CED-B766-4BB8-BC7F-7255E55AB9EC}" sibTransId="{7E97E193-407F-4129-BBD3-6517FA6BD927}"/>
    <dgm:cxn modelId="{81B3CE4B-7496-4581-BE67-516B31C39E63}" srcId="{973AED1D-E89C-4388-BFD0-A2F0E316F855}" destId="{5A5573F3-080E-41F7-BB89-C43CA6A5A381}" srcOrd="0" destOrd="0" parTransId="{CD546388-4A6C-402D-AD1A-B7CDC4A65B85}" sibTransId="{72514F12-FB2B-4D7C-8C77-3930A0DEE44A}"/>
    <dgm:cxn modelId="{C84E7001-95D3-4A77-8F36-86CD63108065}" type="presOf" srcId="{CEB99125-A5DC-40BA-AF29-1E3A00BD17AD}" destId="{85F5851E-5866-444B-84B3-9211DB666C09}" srcOrd="1" destOrd="0" presId="urn:microsoft.com/office/officeart/2005/8/layout/cycle8"/>
    <dgm:cxn modelId="{DADF1561-38A9-43D4-B44B-FF8DF30EDAD6}" type="presParOf" srcId="{D78B1523-CEA6-4994-89D8-73BB75AD79A9}" destId="{EFB24BF4-48C8-4B4A-9526-C1FD91F00928}" srcOrd="0" destOrd="0" presId="urn:microsoft.com/office/officeart/2005/8/layout/cycle8"/>
    <dgm:cxn modelId="{D19E1024-DF35-4ACD-8848-C9769CFB0138}" type="presParOf" srcId="{D78B1523-CEA6-4994-89D8-73BB75AD79A9}" destId="{F3A7861E-72FA-41CB-A80A-2144A1340820}" srcOrd="1" destOrd="0" presId="urn:microsoft.com/office/officeart/2005/8/layout/cycle8"/>
    <dgm:cxn modelId="{C6A92BE5-FF31-4AA0-9A45-2E5F2985B9A7}" type="presParOf" srcId="{D78B1523-CEA6-4994-89D8-73BB75AD79A9}" destId="{F945CEF5-3FCA-41F3-B7F0-FACD55EB3D5E}" srcOrd="2" destOrd="0" presId="urn:microsoft.com/office/officeart/2005/8/layout/cycle8"/>
    <dgm:cxn modelId="{35F00CA7-6AE3-466F-863F-F771229AFF4A}" type="presParOf" srcId="{D78B1523-CEA6-4994-89D8-73BB75AD79A9}" destId="{EBE311C7-3214-4326-B776-BD020046E2D8}" srcOrd="3" destOrd="0" presId="urn:microsoft.com/office/officeart/2005/8/layout/cycle8"/>
    <dgm:cxn modelId="{E0BB6735-D5D1-44CA-AE9C-2F51DA6185B1}" type="presParOf" srcId="{D78B1523-CEA6-4994-89D8-73BB75AD79A9}" destId="{EB18CE70-6F46-4EA6-8757-49A84AB532BB}" srcOrd="4" destOrd="0" presId="urn:microsoft.com/office/officeart/2005/8/layout/cycle8"/>
    <dgm:cxn modelId="{93BBFDE4-DE84-4953-9549-31DCC3AE15CF}" type="presParOf" srcId="{D78B1523-CEA6-4994-89D8-73BB75AD79A9}" destId="{05321E1B-B613-4D10-8687-E8EA0D2FD35E}" srcOrd="5" destOrd="0" presId="urn:microsoft.com/office/officeart/2005/8/layout/cycle8"/>
    <dgm:cxn modelId="{45C93CB7-4923-48A5-8450-A52F4DCB2DE4}" type="presParOf" srcId="{D78B1523-CEA6-4994-89D8-73BB75AD79A9}" destId="{6C1974C1-7EC5-4963-B43C-2C461053C092}" srcOrd="6" destOrd="0" presId="urn:microsoft.com/office/officeart/2005/8/layout/cycle8"/>
    <dgm:cxn modelId="{D5B090A9-1D93-46E6-BE3C-BAA2CA25E512}" type="presParOf" srcId="{D78B1523-CEA6-4994-89D8-73BB75AD79A9}" destId="{D6F90787-5875-44D1-9721-0B93DFA4186C}" srcOrd="7" destOrd="0" presId="urn:microsoft.com/office/officeart/2005/8/layout/cycle8"/>
    <dgm:cxn modelId="{80F9ACFA-D7F2-4B52-950D-8239C1A0C55C}" type="presParOf" srcId="{D78B1523-CEA6-4994-89D8-73BB75AD79A9}" destId="{C6420AE7-C049-4053-BAE3-EBF7612F8CDE}" srcOrd="8" destOrd="0" presId="urn:microsoft.com/office/officeart/2005/8/layout/cycle8"/>
    <dgm:cxn modelId="{1B51E4C4-820F-4921-88E6-A6DF68872F4E}" type="presParOf" srcId="{D78B1523-CEA6-4994-89D8-73BB75AD79A9}" destId="{4E49E4B2-B9AF-44D8-81B3-0B7E5E94F66C}" srcOrd="9" destOrd="0" presId="urn:microsoft.com/office/officeart/2005/8/layout/cycle8"/>
    <dgm:cxn modelId="{85BBBE0E-BE11-4FA2-B6D3-5D649535D428}" type="presParOf" srcId="{D78B1523-CEA6-4994-89D8-73BB75AD79A9}" destId="{B902E960-7FFF-4F38-9970-3C8D204A6760}" srcOrd="10" destOrd="0" presId="urn:microsoft.com/office/officeart/2005/8/layout/cycle8"/>
    <dgm:cxn modelId="{22D40223-9D2A-4E48-8C16-9F0C03074194}" type="presParOf" srcId="{D78B1523-CEA6-4994-89D8-73BB75AD79A9}" destId="{39888CC7-4B68-454D-AF50-76C2FBC35AD3}" srcOrd="11" destOrd="0" presId="urn:microsoft.com/office/officeart/2005/8/layout/cycle8"/>
    <dgm:cxn modelId="{5CCFBC53-FA0F-460F-B474-EDDF573563A5}" type="presParOf" srcId="{D78B1523-CEA6-4994-89D8-73BB75AD79A9}" destId="{BC12EC04-D183-4106-BD5C-8E0A3C034CA7}" srcOrd="12" destOrd="0" presId="urn:microsoft.com/office/officeart/2005/8/layout/cycle8"/>
    <dgm:cxn modelId="{29D6AD67-6CA3-4A00-81DD-DCD2E620AE9B}" type="presParOf" srcId="{D78B1523-CEA6-4994-89D8-73BB75AD79A9}" destId="{FA813A3F-8260-4C29-BD69-168F34114DAA}" srcOrd="13" destOrd="0" presId="urn:microsoft.com/office/officeart/2005/8/layout/cycle8"/>
    <dgm:cxn modelId="{EE816A23-E544-42AE-A126-CAB112509D01}" type="presParOf" srcId="{D78B1523-CEA6-4994-89D8-73BB75AD79A9}" destId="{D8742585-7304-40A4-9982-D066F1D16C78}" srcOrd="14" destOrd="0" presId="urn:microsoft.com/office/officeart/2005/8/layout/cycle8"/>
    <dgm:cxn modelId="{BC3330A6-D3CE-4994-9BC1-933618C3C114}" type="presParOf" srcId="{D78B1523-CEA6-4994-89D8-73BB75AD79A9}" destId="{85F5851E-5866-444B-84B3-9211DB666C09}" srcOrd="15" destOrd="0" presId="urn:microsoft.com/office/officeart/2005/8/layout/cycle8"/>
    <dgm:cxn modelId="{003905A1-16F6-416A-9152-48D68BD3059D}" type="presParOf" srcId="{D78B1523-CEA6-4994-89D8-73BB75AD79A9}" destId="{83DC4D3F-C0CE-47BB-88AB-83EA71B790C7}" srcOrd="16" destOrd="0" presId="urn:microsoft.com/office/officeart/2005/8/layout/cycle8"/>
    <dgm:cxn modelId="{C92F3179-9C6D-43DC-B7A8-B46B79E25223}" type="presParOf" srcId="{D78B1523-CEA6-4994-89D8-73BB75AD79A9}" destId="{5493BDE0-BE9D-42D4-8A50-8B79EA7451DC}" srcOrd="17" destOrd="0" presId="urn:microsoft.com/office/officeart/2005/8/layout/cycle8"/>
    <dgm:cxn modelId="{8360C6A2-F3F1-4739-BB57-56272F18231D}" type="presParOf" srcId="{D78B1523-CEA6-4994-89D8-73BB75AD79A9}" destId="{462ABB10-537F-4B20-A516-52A23644E639}" srcOrd="18" destOrd="0" presId="urn:microsoft.com/office/officeart/2005/8/layout/cycle8"/>
    <dgm:cxn modelId="{5F372CE2-F41D-4576-81B4-08CE90D8D6F1}" type="presParOf" srcId="{D78B1523-CEA6-4994-89D8-73BB75AD79A9}" destId="{21C03D6A-A8FE-4DF3-B64E-4985AA340B80}" srcOrd="19"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B24BF4-48C8-4B4A-9526-C1FD91F00928}">
      <dsp:nvSpPr>
        <dsp:cNvPr id="0" name=""/>
        <dsp:cNvSpPr/>
      </dsp:nvSpPr>
      <dsp:spPr>
        <a:xfrm>
          <a:off x="1138829" y="355585"/>
          <a:ext cx="4008992" cy="4224528"/>
        </a:xfrm>
        <a:prstGeom prst="pie">
          <a:avLst>
            <a:gd name="adj1" fmla="val 16200000"/>
            <a:gd name="adj2" fmla="val 0"/>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b="1" kern="1200" dirty="0" smtClean="0">
              <a:solidFill>
                <a:srgbClr val="0070C0"/>
              </a:solidFill>
            </a:rPr>
            <a:t>Compliance</a:t>
          </a:r>
          <a:endParaRPr lang="en-US" sz="2200" b="1" kern="1200" dirty="0">
            <a:solidFill>
              <a:srgbClr val="0070C0"/>
            </a:solidFill>
          </a:endParaRPr>
        </a:p>
      </dsp:txBody>
      <dsp:txXfrm>
        <a:off x="3266936" y="1231168"/>
        <a:ext cx="1479509" cy="1156716"/>
      </dsp:txXfrm>
    </dsp:sp>
    <dsp:sp modelId="{EB18CE70-6F46-4EA6-8757-49A84AB532BB}">
      <dsp:nvSpPr>
        <dsp:cNvPr id="0" name=""/>
        <dsp:cNvSpPr/>
      </dsp:nvSpPr>
      <dsp:spPr>
        <a:xfrm>
          <a:off x="1031061" y="455247"/>
          <a:ext cx="4224528" cy="4224528"/>
        </a:xfrm>
        <a:prstGeom prst="pie">
          <a:avLst>
            <a:gd name="adj1" fmla="val 0"/>
            <a:gd name="adj2" fmla="val 5400000"/>
          </a:avLst>
        </a:prstGeom>
        <a:solidFill>
          <a:srgbClr val="FDB9E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b="1" kern="1200" dirty="0" smtClean="0">
              <a:solidFill>
                <a:srgbClr val="FF33CC"/>
              </a:solidFill>
            </a:rPr>
            <a:t>Evaluation</a:t>
          </a:r>
          <a:endParaRPr lang="en-US" sz="2200" b="1" kern="1200" dirty="0">
            <a:solidFill>
              <a:srgbClr val="FF33CC"/>
            </a:solidFill>
          </a:endParaRPr>
        </a:p>
      </dsp:txBody>
      <dsp:txXfrm>
        <a:off x="3273582" y="2647476"/>
        <a:ext cx="1559052" cy="1156716"/>
      </dsp:txXfrm>
    </dsp:sp>
    <dsp:sp modelId="{C6420AE7-C049-4053-BAE3-EBF7612F8CDE}">
      <dsp:nvSpPr>
        <dsp:cNvPr id="0" name=""/>
        <dsp:cNvSpPr/>
      </dsp:nvSpPr>
      <dsp:spPr>
        <a:xfrm>
          <a:off x="804410" y="512215"/>
          <a:ext cx="4394185" cy="4110592"/>
        </a:xfrm>
        <a:prstGeom prst="pie">
          <a:avLst>
            <a:gd name="adj1" fmla="val 5400000"/>
            <a:gd name="adj2" fmla="val 10800000"/>
          </a:avLst>
        </a:prstGeom>
        <a:solidFill>
          <a:srgbClr val="F0F37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b="1" kern="1200" dirty="0" smtClean="0">
              <a:solidFill>
                <a:schemeClr val="accent5">
                  <a:lumMod val="75000"/>
                </a:schemeClr>
              </a:solidFill>
            </a:rPr>
            <a:t>Communicate</a:t>
          </a:r>
          <a:endParaRPr lang="en-US" sz="2100" b="1" kern="1200" dirty="0">
            <a:solidFill>
              <a:schemeClr val="accent5">
                <a:lumMod val="75000"/>
              </a:schemeClr>
            </a:solidFill>
          </a:endParaRPr>
        </a:p>
      </dsp:txBody>
      <dsp:txXfrm>
        <a:off x="1244351" y="2645319"/>
        <a:ext cx="1621663" cy="1125519"/>
      </dsp:txXfrm>
    </dsp:sp>
    <dsp:sp modelId="{BC12EC04-D183-4106-BD5C-8E0A3C034CA7}">
      <dsp:nvSpPr>
        <dsp:cNvPr id="0" name=""/>
        <dsp:cNvSpPr/>
      </dsp:nvSpPr>
      <dsp:spPr>
        <a:xfrm>
          <a:off x="889238" y="313424"/>
          <a:ext cx="4224528" cy="4224528"/>
        </a:xfrm>
        <a:prstGeom prst="pie">
          <a:avLst>
            <a:gd name="adj1" fmla="val 10800000"/>
            <a:gd name="adj2" fmla="val 16200000"/>
          </a:avLst>
        </a:prstGeom>
        <a:solidFill>
          <a:srgbClr val="9E6A8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bg2"/>
              </a:solidFill>
            </a:rPr>
            <a:t>Team</a:t>
          </a:r>
          <a:r>
            <a:rPr lang="en-US" sz="1400" kern="1200" dirty="0" smtClean="0"/>
            <a:t>	</a:t>
          </a:r>
          <a:endParaRPr lang="en-US" sz="1400" kern="1200" dirty="0"/>
        </a:p>
      </dsp:txBody>
      <dsp:txXfrm>
        <a:off x="1312194" y="1189008"/>
        <a:ext cx="1559052" cy="1156716"/>
      </dsp:txXfrm>
    </dsp:sp>
    <dsp:sp modelId="{83DC4D3F-C0CE-47BB-88AB-83EA71B790C7}">
      <dsp:nvSpPr>
        <dsp:cNvPr id="0" name=""/>
        <dsp:cNvSpPr/>
      </dsp:nvSpPr>
      <dsp:spPr>
        <a:xfrm>
          <a:off x="770415" y="94066"/>
          <a:ext cx="4747564" cy="4747564"/>
        </a:xfrm>
        <a:prstGeom prst="circularArrow">
          <a:avLst>
            <a:gd name="adj1" fmla="val 5085"/>
            <a:gd name="adj2" fmla="val 327528"/>
            <a:gd name="adj3" fmla="val 21272472"/>
            <a:gd name="adj4" fmla="val 162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493BDE0-BE9D-42D4-8A50-8B79EA7451DC}">
      <dsp:nvSpPr>
        <dsp:cNvPr id="0" name=""/>
        <dsp:cNvSpPr/>
      </dsp:nvSpPr>
      <dsp:spPr>
        <a:xfrm>
          <a:off x="769543" y="193729"/>
          <a:ext cx="4747564" cy="4747564"/>
        </a:xfrm>
        <a:prstGeom prst="circularArrow">
          <a:avLst>
            <a:gd name="adj1" fmla="val 5085"/>
            <a:gd name="adj2" fmla="val 327528"/>
            <a:gd name="adj3" fmla="val 5072472"/>
            <a:gd name="adj4" fmla="val 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62ABB10-537F-4B20-A516-52A23644E639}">
      <dsp:nvSpPr>
        <dsp:cNvPr id="0" name=""/>
        <dsp:cNvSpPr/>
      </dsp:nvSpPr>
      <dsp:spPr>
        <a:xfrm>
          <a:off x="626968" y="194201"/>
          <a:ext cx="4747564" cy="4747564"/>
        </a:xfrm>
        <a:prstGeom prst="circularArrow">
          <a:avLst>
            <a:gd name="adj1" fmla="val 5085"/>
            <a:gd name="adj2" fmla="val 327528"/>
            <a:gd name="adj3" fmla="val 10472472"/>
            <a:gd name="adj4" fmla="val 54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1C03D6A-A8FE-4DF3-B64E-4985AA340B80}">
      <dsp:nvSpPr>
        <dsp:cNvPr id="0" name=""/>
        <dsp:cNvSpPr/>
      </dsp:nvSpPr>
      <dsp:spPr>
        <a:xfrm>
          <a:off x="627720" y="51905"/>
          <a:ext cx="4747564" cy="4747564"/>
        </a:xfrm>
        <a:prstGeom prst="circularArrow">
          <a:avLst>
            <a:gd name="adj1" fmla="val 5085"/>
            <a:gd name="adj2" fmla="val 327528"/>
            <a:gd name="adj3" fmla="val 15872472"/>
            <a:gd name="adj4" fmla="val 108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B24BF4-48C8-4B4A-9526-C1FD91F00928}">
      <dsp:nvSpPr>
        <dsp:cNvPr id="0" name=""/>
        <dsp:cNvSpPr/>
      </dsp:nvSpPr>
      <dsp:spPr>
        <a:xfrm>
          <a:off x="1952152" y="324369"/>
          <a:ext cx="3826765" cy="4032504"/>
        </a:xfrm>
        <a:prstGeom prst="pie">
          <a:avLst>
            <a:gd name="adj1" fmla="val 16200000"/>
            <a:gd name="adj2" fmla="val 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Compliance</a:t>
          </a:r>
          <a:endParaRPr lang="en-US" sz="2000" kern="1200" dirty="0"/>
        </a:p>
      </dsp:txBody>
      <dsp:txXfrm>
        <a:off x="3983527" y="1160153"/>
        <a:ext cx="1412258" cy="1104138"/>
      </dsp:txXfrm>
    </dsp:sp>
    <dsp:sp modelId="{EB18CE70-6F46-4EA6-8757-49A84AB532BB}">
      <dsp:nvSpPr>
        <dsp:cNvPr id="0" name=""/>
        <dsp:cNvSpPr/>
      </dsp:nvSpPr>
      <dsp:spPr>
        <a:xfrm>
          <a:off x="1843436" y="433736"/>
          <a:ext cx="4032504" cy="4032504"/>
        </a:xfrm>
        <a:prstGeom prst="pie">
          <a:avLst>
            <a:gd name="adj1" fmla="val 0"/>
            <a:gd name="adj2" fmla="val 54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Evaluation</a:t>
          </a:r>
          <a:endParaRPr lang="en-US" sz="2000" kern="1200" dirty="0"/>
        </a:p>
      </dsp:txBody>
      <dsp:txXfrm>
        <a:off x="3984024" y="2526318"/>
        <a:ext cx="1488186" cy="1104138"/>
      </dsp:txXfrm>
    </dsp:sp>
    <dsp:sp modelId="{C6420AE7-C049-4053-BAE3-EBF7612F8CDE}">
      <dsp:nvSpPr>
        <dsp:cNvPr id="0" name=""/>
        <dsp:cNvSpPr/>
      </dsp:nvSpPr>
      <dsp:spPr>
        <a:xfrm>
          <a:off x="1708059" y="433736"/>
          <a:ext cx="4032504" cy="4032504"/>
        </a:xfrm>
        <a:prstGeom prst="pie">
          <a:avLst>
            <a:gd name="adj1" fmla="val 5400000"/>
            <a:gd name="adj2" fmla="val 108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Communicate</a:t>
          </a:r>
          <a:endParaRPr lang="en-US" sz="1800" kern="1200" dirty="0"/>
        </a:p>
      </dsp:txBody>
      <dsp:txXfrm>
        <a:off x="2111790" y="2526318"/>
        <a:ext cx="1488186" cy="1104138"/>
      </dsp:txXfrm>
    </dsp:sp>
    <dsp:sp modelId="{BC12EC04-D183-4106-BD5C-8E0A3C034CA7}">
      <dsp:nvSpPr>
        <dsp:cNvPr id="0" name=""/>
        <dsp:cNvSpPr/>
      </dsp:nvSpPr>
      <dsp:spPr>
        <a:xfrm>
          <a:off x="1066810" y="228597"/>
          <a:ext cx="4032504" cy="4032504"/>
        </a:xfrm>
        <a:prstGeom prst="pie">
          <a:avLst>
            <a:gd name="adj1" fmla="val 10800000"/>
            <a:gd name="adj2" fmla="val 16200000"/>
          </a:avLst>
        </a:prstGeom>
        <a:solidFill>
          <a:srgbClr val="9E6A8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solidFill>
                <a:srgbClr val="FF0000"/>
              </a:solidFill>
            </a:rPr>
            <a:t>Team</a:t>
          </a:r>
          <a:endParaRPr lang="en-US" sz="2800" kern="1200" dirty="0">
            <a:solidFill>
              <a:srgbClr val="FF0000"/>
            </a:solidFill>
          </a:endParaRPr>
        </a:p>
      </dsp:txBody>
      <dsp:txXfrm>
        <a:off x="1470541" y="1064381"/>
        <a:ext cx="1488186" cy="1104138"/>
      </dsp:txXfrm>
    </dsp:sp>
    <dsp:sp modelId="{83DC4D3F-C0CE-47BB-88AB-83EA71B790C7}">
      <dsp:nvSpPr>
        <dsp:cNvPr id="0" name=""/>
        <dsp:cNvSpPr/>
      </dsp:nvSpPr>
      <dsp:spPr>
        <a:xfrm>
          <a:off x="1600570" y="74737"/>
          <a:ext cx="4531766" cy="4531766"/>
        </a:xfrm>
        <a:prstGeom prst="circularArrow">
          <a:avLst>
            <a:gd name="adj1" fmla="val 5085"/>
            <a:gd name="adj2" fmla="val 327528"/>
            <a:gd name="adj3" fmla="val 21272472"/>
            <a:gd name="adj4" fmla="val 162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493BDE0-BE9D-42D4-8A50-8B79EA7451DC}">
      <dsp:nvSpPr>
        <dsp:cNvPr id="0" name=""/>
        <dsp:cNvSpPr/>
      </dsp:nvSpPr>
      <dsp:spPr>
        <a:xfrm>
          <a:off x="1593805" y="184105"/>
          <a:ext cx="4531766" cy="4531766"/>
        </a:xfrm>
        <a:prstGeom prst="circularArrow">
          <a:avLst>
            <a:gd name="adj1" fmla="val 5085"/>
            <a:gd name="adj2" fmla="val 327528"/>
            <a:gd name="adj3" fmla="val 5072472"/>
            <a:gd name="adj4" fmla="val 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62ABB10-537F-4B20-A516-52A23644E639}">
      <dsp:nvSpPr>
        <dsp:cNvPr id="0" name=""/>
        <dsp:cNvSpPr/>
      </dsp:nvSpPr>
      <dsp:spPr>
        <a:xfrm>
          <a:off x="1458428" y="184105"/>
          <a:ext cx="4531766" cy="4531766"/>
        </a:xfrm>
        <a:prstGeom prst="circularArrow">
          <a:avLst>
            <a:gd name="adj1" fmla="val 5085"/>
            <a:gd name="adj2" fmla="val 327528"/>
            <a:gd name="adj3" fmla="val 10472472"/>
            <a:gd name="adj4" fmla="val 54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1C03D6A-A8FE-4DF3-B64E-4985AA340B80}">
      <dsp:nvSpPr>
        <dsp:cNvPr id="0" name=""/>
        <dsp:cNvSpPr/>
      </dsp:nvSpPr>
      <dsp:spPr>
        <a:xfrm>
          <a:off x="817179" y="-21033"/>
          <a:ext cx="4531766" cy="4531766"/>
        </a:xfrm>
        <a:prstGeom prst="circularArrow">
          <a:avLst>
            <a:gd name="adj1" fmla="val 5085"/>
            <a:gd name="adj2" fmla="val 327528"/>
            <a:gd name="adj3" fmla="val 15872472"/>
            <a:gd name="adj4" fmla="val 108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090B9D0F-530B-415A-A9CF-F1A0AB4506EC}" type="datetimeFigureOut">
              <a:rPr lang="en-US" smtClean="0"/>
              <a:t>9/28/2016</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A265D138-99FF-4C24-BEEA-883B3AB5711A}" type="slidenum">
              <a:rPr lang="en-US" smtClean="0"/>
              <a:t>‹#›</a:t>
            </a:fld>
            <a:endParaRPr lang="en-US"/>
          </a:p>
        </p:txBody>
      </p:sp>
    </p:spTree>
    <p:extLst>
      <p:ext uri="{BB962C8B-B14F-4D97-AF65-F5344CB8AC3E}">
        <p14:creationId xmlns:p14="http://schemas.microsoft.com/office/powerpoint/2010/main" val="19444358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B2997826-1002-45E1-99EA-478C3E22054B}" type="datetimeFigureOut">
              <a:rPr lang="en-US" smtClean="0"/>
              <a:t>9/28/2016</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1DFA24BC-64A4-463C-BD8F-8D9A1E38D29C}" type="slidenum">
              <a:rPr lang="en-US" smtClean="0"/>
              <a:t>‹#›</a:t>
            </a:fld>
            <a:endParaRPr lang="en-US" dirty="0"/>
          </a:p>
        </p:txBody>
      </p:sp>
    </p:spTree>
    <p:extLst>
      <p:ext uri="{BB962C8B-B14F-4D97-AF65-F5344CB8AC3E}">
        <p14:creationId xmlns:p14="http://schemas.microsoft.com/office/powerpoint/2010/main" val="4152517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FA24BC-64A4-463C-BD8F-8D9A1E38D29C}" type="slidenum">
              <a:rPr lang="en-US" smtClean="0"/>
              <a:t>1</a:t>
            </a:fld>
            <a:endParaRPr lang="en-US" dirty="0"/>
          </a:p>
        </p:txBody>
      </p:sp>
    </p:spTree>
    <p:extLst>
      <p:ext uri="{BB962C8B-B14F-4D97-AF65-F5344CB8AC3E}">
        <p14:creationId xmlns:p14="http://schemas.microsoft.com/office/powerpoint/2010/main" val="6906355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FA24BC-64A4-463C-BD8F-8D9A1E38D29C}" type="slidenum">
              <a:rPr lang="en-US" smtClean="0"/>
              <a:t>10</a:t>
            </a:fld>
            <a:endParaRPr lang="en-US" dirty="0"/>
          </a:p>
        </p:txBody>
      </p:sp>
    </p:spTree>
    <p:extLst>
      <p:ext uri="{BB962C8B-B14F-4D97-AF65-F5344CB8AC3E}">
        <p14:creationId xmlns:p14="http://schemas.microsoft.com/office/powerpoint/2010/main" val="17300835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Compliance is often a hated</a:t>
            </a:r>
            <a:r>
              <a:rPr lang="en-US" baseline="0" dirty="0" smtClean="0"/>
              <a:t> word but it propels quality. It is the “must do’s” that come with Grant management and should really be seen as a way to measure internal controls and overall system functionality. For this session, we will focus on program review, not fiscal—that is a later session during the week. </a:t>
            </a:r>
            <a:endParaRPr lang="en-US" dirty="0"/>
          </a:p>
        </p:txBody>
      </p:sp>
      <p:sp>
        <p:nvSpPr>
          <p:cNvPr id="4" name="Slide Number Placeholder 3"/>
          <p:cNvSpPr>
            <a:spLocks noGrp="1"/>
          </p:cNvSpPr>
          <p:nvPr>
            <p:ph type="sldNum" sz="quarter" idx="10"/>
          </p:nvPr>
        </p:nvSpPr>
        <p:spPr/>
        <p:txBody>
          <a:bodyPr/>
          <a:lstStyle/>
          <a:p>
            <a:fld id="{1DFA24BC-64A4-463C-BD8F-8D9A1E38D29C}" type="slidenum">
              <a:rPr lang="en-US" smtClean="0"/>
              <a:t>11</a:t>
            </a:fld>
            <a:endParaRPr lang="en-US" dirty="0"/>
          </a:p>
        </p:txBody>
      </p:sp>
    </p:spTree>
    <p:extLst>
      <p:ext uri="{BB962C8B-B14F-4D97-AF65-F5344CB8AC3E}">
        <p14:creationId xmlns:p14="http://schemas.microsoft.com/office/powerpoint/2010/main" val="34499504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FA24BC-64A4-463C-BD8F-8D9A1E38D29C}" type="slidenum">
              <a:rPr lang="en-US" smtClean="0"/>
              <a:t>12</a:t>
            </a:fld>
            <a:endParaRPr lang="en-US" dirty="0"/>
          </a:p>
        </p:txBody>
      </p:sp>
    </p:spTree>
    <p:extLst>
      <p:ext uri="{BB962C8B-B14F-4D97-AF65-F5344CB8AC3E}">
        <p14:creationId xmlns:p14="http://schemas.microsoft.com/office/powerpoint/2010/main" val="28404719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TWC , AEL has three major</a:t>
            </a:r>
            <a:r>
              <a:rPr lang="en-US" baseline="0" dirty="0" smtClean="0"/>
              <a:t> program components that are reviewed. </a:t>
            </a:r>
            <a:endParaRPr lang="en-US" dirty="0"/>
          </a:p>
        </p:txBody>
      </p:sp>
      <p:sp>
        <p:nvSpPr>
          <p:cNvPr id="4" name="Slide Number Placeholder 3"/>
          <p:cNvSpPr>
            <a:spLocks noGrp="1"/>
          </p:cNvSpPr>
          <p:nvPr>
            <p:ph type="sldNum" sz="quarter" idx="10"/>
          </p:nvPr>
        </p:nvSpPr>
        <p:spPr/>
        <p:txBody>
          <a:bodyPr/>
          <a:lstStyle/>
          <a:p>
            <a:fld id="{1DFA24BC-64A4-463C-BD8F-8D9A1E38D29C}" type="slidenum">
              <a:rPr lang="en-US" smtClean="0"/>
              <a:t>13</a:t>
            </a:fld>
            <a:endParaRPr lang="en-US" dirty="0"/>
          </a:p>
        </p:txBody>
      </p:sp>
    </p:spTree>
    <p:extLst>
      <p:ext uri="{BB962C8B-B14F-4D97-AF65-F5344CB8AC3E}">
        <p14:creationId xmlns:p14="http://schemas.microsoft.com/office/powerpoint/2010/main" val="19873767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FA24BC-64A4-463C-BD8F-8D9A1E38D29C}" type="slidenum">
              <a:rPr lang="en-US" smtClean="0"/>
              <a:t>14</a:t>
            </a:fld>
            <a:endParaRPr lang="en-US" dirty="0"/>
          </a:p>
        </p:txBody>
      </p:sp>
    </p:spTree>
    <p:extLst>
      <p:ext uri="{BB962C8B-B14F-4D97-AF65-F5344CB8AC3E}">
        <p14:creationId xmlns:p14="http://schemas.microsoft.com/office/powerpoint/2010/main" val="18615113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FA24BC-64A4-463C-BD8F-8D9A1E38D29C}" type="slidenum">
              <a:rPr lang="en-US" smtClean="0"/>
              <a:t>15</a:t>
            </a:fld>
            <a:endParaRPr lang="en-US" dirty="0"/>
          </a:p>
        </p:txBody>
      </p:sp>
    </p:spTree>
    <p:extLst>
      <p:ext uri="{BB962C8B-B14F-4D97-AF65-F5344CB8AC3E}">
        <p14:creationId xmlns:p14="http://schemas.microsoft.com/office/powerpoint/2010/main" val="32789863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FA24BC-64A4-463C-BD8F-8D9A1E38D29C}" type="slidenum">
              <a:rPr lang="en-US" smtClean="0"/>
              <a:t>16</a:t>
            </a:fld>
            <a:endParaRPr lang="en-US" dirty="0"/>
          </a:p>
        </p:txBody>
      </p:sp>
    </p:spTree>
    <p:extLst>
      <p:ext uri="{BB962C8B-B14F-4D97-AF65-F5344CB8AC3E}">
        <p14:creationId xmlns:p14="http://schemas.microsoft.com/office/powerpoint/2010/main" val="30870418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FA24BC-64A4-463C-BD8F-8D9A1E38D29C}" type="slidenum">
              <a:rPr lang="en-US" smtClean="0"/>
              <a:t>17</a:t>
            </a:fld>
            <a:endParaRPr lang="en-US" dirty="0"/>
          </a:p>
        </p:txBody>
      </p:sp>
    </p:spTree>
    <p:extLst>
      <p:ext uri="{BB962C8B-B14F-4D97-AF65-F5344CB8AC3E}">
        <p14:creationId xmlns:p14="http://schemas.microsoft.com/office/powerpoint/2010/main" val="2928937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FA24BC-64A4-463C-BD8F-8D9A1E38D29C}" type="slidenum">
              <a:rPr lang="en-US" smtClean="0"/>
              <a:t>18</a:t>
            </a:fld>
            <a:endParaRPr lang="en-US" dirty="0"/>
          </a:p>
        </p:txBody>
      </p:sp>
    </p:spTree>
    <p:extLst>
      <p:ext uri="{BB962C8B-B14F-4D97-AF65-F5344CB8AC3E}">
        <p14:creationId xmlns:p14="http://schemas.microsoft.com/office/powerpoint/2010/main" val="15438388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Something</a:t>
            </a:r>
            <a:r>
              <a:rPr lang="en-US" baseline="0" dirty="0" smtClean="0"/>
              <a:t> you can still test against, but in more of a quality model than a compliance perspective</a:t>
            </a:r>
            <a:endParaRPr lang="en-US" dirty="0"/>
          </a:p>
        </p:txBody>
      </p:sp>
      <p:sp>
        <p:nvSpPr>
          <p:cNvPr id="4" name="Slide Number Placeholder 3"/>
          <p:cNvSpPr>
            <a:spLocks noGrp="1"/>
          </p:cNvSpPr>
          <p:nvPr>
            <p:ph type="sldNum" sz="quarter" idx="10"/>
          </p:nvPr>
        </p:nvSpPr>
        <p:spPr/>
        <p:txBody>
          <a:bodyPr/>
          <a:lstStyle/>
          <a:p>
            <a:fld id="{1DFA24BC-64A4-463C-BD8F-8D9A1E38D29C}" type="slidenum">
              <a:rPr lang="en-US" smtClean="0"/>
              <a:t>19</a:t>
            </a:fld>
            <a:endParaRPr lang="en-US" dirty="0"/>
          </a:p>
        </p:txBody>
      </p:sp>
    </p:spTree>
    <p:extLst>
      <p:ext uri="{BB962C8B-B14F-4D97-AF65-F5344CB8AC3E}">
        <p14:creationId xmlns:p14="http://schemas.microsoft.com/office/powerpoint/2010/main" val="3975170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FA24BC-64A4-463C-BD8F-8D9A1E38D29C}" type="slidenum">
              <a:rPr lang="en-US" smtClean="0"/>
              <a:t>2</a:t>
            </a:fld>
            <a:endParaRPr lang="en-US" dirty="0"/>
          </a:p>
        </p:txBody>
      </p:sp>
    </p:spTree>
    <p:extLst>
      <p:ext uri="{BB962C8B-B14F-4D97-AF65-F5344CB8AC3E}">
        <p14:creationId xmlns:p14="http://schemas.microsoft.com/office/powerpoint/2010/main" val="30220355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FA24BC-64A4-463C-BD8F-8D9A1E38D29C}" type="slidenum">
              <a:rPr lang="en-US" smtClean="0"/>
              <a:t>20</a:t>
            </a:fld>
            <a:endParaRPr lang="en-US" dirty="0"/>
          </a:p>
        </p:txBody>
      </p:sp>
    </p:spTree>
    <p:extLst>
      <p:ext uri="{BB962C8B-B14F-4D97-AF65-F5344CB8AC3E}">
        <p14:creationId xmlns:p14="http://schemas.microsoft.com/office/powerpoint/2010/main" val="3523925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Outcomes should be consistent with what could reasonably be accomplished and not overly idealistic. Reasonable and realistic doesn’t mean you won’t strive for more, but in terms of carrying out an evaluation the more clearly defined and measurable the outcome, the better.  (See Patton (1997) for a detailed discussion on the development of outcomes.)  Your outcomes provide a foundation for all subsequent program implementation and evaluation activities, and each of the outcomes will need to be evaluated. While you and your program partners will undoubtedly seek to obtain a vision that is much bigger and beyond the scope of the grant, at this point, focus your outcomes on what can realistically be accomplished within the period of program funding.</a:t>
            </a:r>
          </a:p>
          <a:p>
            <a:endParaRPr lang="en-US" dirty="0" smtClean="0"/>
          </a:p>
          <a:p>
            <a:r>
              <a:rPr lang="en-US" dirty="0" smtClean="0"/>
              <a:t>The activities are the interventions that your program will provide in order to bring about the intended outcomes.  Programs offer all sorts of different activities to address their desired outcomes.  For the most part, program activities can be classified as any type of direct service or information that is provided to participants. </a:t>
            </a:r>
          </a:p>
          <a:p>
            <a:endParaRPr lang="en-US" dirty="0" smtClean="0"/>
          </a:p>
          <a:p>
            <a:r>
              <a:rPr lang="en-US" dirty="0" smtClean="0"/>
              <a:t>Indicators act as the gauge of whether, and to what degree, your program is making progress. Your program’s progress needs to be examined in two distinct ways:</a:t>
            </a:r>
          </a:p>
          <a:p>
            <a:endParaRPr lang="en-US" dirty="0" smtClean="0"/>
          </a:p>
          <a:p>
            <a:r>
              <a:rPr lang="en-US" dirty="0" smtClean="0"/>
              <a:t>1.the quantity and quality of the program activities you are delivering, (commonly referred to as process indicators), and</a:t>
            </a:r>
          </a:p>
          <a:p>
            <a:r>
              <a:rPr lang="en-US" dirty="0" smtClean="0"/>
              <a:t>2.the quantity and quality of the outcomes that your program is achieving. (commonly referred to as outcome indicators). </a:t>
            </a:r>
          </a:p>
          <a:p>
            <a:endParaRPr lang="en-US" dirty="0"/>
          </a:p>
        </p:txBody>
      </p:sp>
      <p:sp>
        <p:nvSpPr>
          <p:cNvPr id="4" name="Slide Number Placeholder 3"/>
          <p:cNvSpPr>
            <a:spLocks noGrp="1"/>
          </p:cNvSpPr>
          <p:nvPr>
            <p:ph type="sldNum" sz="quarter" idx="10"/>
          </p:nvPr>
        </p:nvSpPr>
        <p:spPr/>
        <p:txBody>
          <a:bodyPr/>
          <a:lstStyle/>
          <a:p>
            <a:fld id="{1DFA24BC-64A4-463C-BD8F-8D9A1E38D29C}" type="slidenum">
              <a:rPr lang="en-US" smtClean="0"/>
              <a:t>21</a:t>
            </a:fld>
            <a:endParaRPr lang="en-US" dirty="0"/>
          </a:p>
        </p:txBody>
      </p:sp>
    </p:spTree>
    <p:extLst>
      <p:ext uri="{BB962C8B-B14F-4D97-AF65-F5344CB8AC3E}">
        <p14:creationId xmlns:p14="http://schemas.microsoft.com/office/powerpoint/2010/main" val="25862440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Examples: Making</a:t>
            </a:r>
            <a:r>
              <a:rPr lang="en-US" baseline="0" dirty="0" smtClean="0"/>
              <a:t> all staff sit through a local training on the Data Mgmt SOP is about quality. Evaluating the data being entered into TEAMs is about consistent and accurate practices and follow-up. </a:t>
            </a:r>
          </a:p>
          <a:p>
            <a:endParaRPr lang="en-US" baseline="0" dirty="0" smtClean="0"/>
          </a:p>
          <a:p>
            <a:r>
              <a:rPr lang="en-US" dirty="0" smtClean="0"/>
              <a:t>Staff need</a:t>
            </a:r>
            <a:r>
              <a:rPr lang="en-US" baseline="0" dirty="0" smtClean="0"/>
              <a:t> trainings and forums to learn visually, audibly and kinetic. Memos do not work for measurable changes! </a:t>
            </a:r>
          </a:p>
          <a:p>
            <a:r>
              <a:rPr lang="en-US" baseline="0" dirty="0" smtClean="0"/>
              <a:t>Committees should represent all functions within the organization from management to instruction to data entry. You need to see/understand the constraints when trying to implement sustainable standards</a:t>
            </a:r>
          </a:p>
          <a:p>
            <a:r>
              <a:rPr lang="en-US" baseline="0" dirty="0" smtClean="0"/>
              <a:t>Assign yourself to the fact that your work will never be done! But, it can get easier and more manageable through systems and quality standards for all aspect that are important to the basic functioning of the program </a:t>
            </a:r>
            <a:endParaRPr lang="en-US" dirty="0"/>
          </a:p>
        </p:txBody>
      </p:sp>
      <p:sp>
        <p:nvSpPr>
          <p:cNvPr id="4" name="Slide Number Placeholder 3"/>
          <p:cNvSpPr>
            <a:spLocks noGrp="1"/>
          </p:cNvSpPr>
          <p:nvPr>
            <p:ph type="sldNum" sz="quarter" idx="10"/>
          </p:nvPr>
        </p:nvSpPr>
        <p:spPr/>
        <p:txBody>
          <a:bodyPr/>
          <a:lstStyle/>
          <a:p>
            <a:fld id="{1DFA24BC-64A4-463C-BD8F-8D9A1E38D29C}" type="slidenum">
              <a:rPr lang="en-US" smtClean="0"/>
              <a:t>22</a:t>
            </a:fld>
            <a:endParaRPr lang="en-US" dirty="0"/>
          </a:p>
        </p:txBody>
      </p:sp>
    </p:spTree>
    <p:extLst>
      <p:ext uri="{BB962C8B-B14F-4D97-AF65-F5344CB8AC3E}">
        <p14:creationId xmlns:p14="http://schemas.microsoft.com/office/powerpoint/2010/main" val="20950855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FA24BC-64A4-463C-BD8F-8D9A1E38D29C}" type="slidenum">
              <a:rPr lang="en-US" smtClean="0"/>
              <a:t>23</a:t>
            </a:fld>
            <a:endParaRPr lang="en-US" dirty="0"/>
          </a:p>
        </p:txBody>
      </p:sp>
    </p:spTree>
    <p:extLst>
      <p:ext uri="{BB962C8B-B14F-4D97-AF65-F5344CB8AC3E}">
        <p14:creationId xmlns:p14="http://schemas.microsoft.com/office/powerpoint/2010/main" val="39016810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Close your</a:t>
            </a:r>
            <a:r>
              <a:rPr lang="en-US" baseline="0" dirty="0" smtClean="0"/>
              <a:t> eyes and think of a time when a key staff member left unexpectedly but you didn’t worry and you didn’t fret because you were confident that your written and practiced standards would allow for minimum disruption in the general system. Meaning, someone who takes over that role, has specific guidelines for what is happening, when it happens and why it happens….the void left by departing staff is much more manageable when you aren’t having to completely onboard someone. It also creates a sense of structure for new staff. Hint: New staff LOVE structure!</a:t>
            </a:r>
            <a:endParaRPr lang="en-US" dirty="0"/>
          </a:p>
        </p:txBody>
      </p:sp>
      <p:sp>
        <p:nvSpPr>
          <p:cNvPr id="4" name="Slide Number Placeholder 3"/>
          <p:cNvSpPr>
            <a:spLocks noGrp="1"/>
          </p:cNvSpPr>
          <p:nvPr>
            <p:ph type="sldNum" sz="quarter" idx="10"/>
          </p:nvPr>
        </p:nvSpPr>
        <p:spPr/>
        <p:txBody>
          <a:bodyPr/>
          <a:lstStyle/>
          <a:p>
            <a:fld id="{1DFA24BC-64A4-463C-BD8F-8D9A1E38D29C}" type="slidenum">
              <a:rPr lang="en-US" smtClean="0"/>
              <a:t>24</a:t>
            </a:fld>
            <a:endParaRPr lang="en-US" dirty="0"/>
          </a:p>
        </p:txBody>
      </p:sp>
    </p:spTree>
    <p:extLst>
      <p:ext uri="{BB962C8B-B14F-4D97-AF65-F5344CB8AC3E}">
        <p14:creationId xmlns:p14="http://schemas.microsoft.com/office/powerpoint/2010/main" val="19645091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FA24BC-64A4-463C-BD8F-8D9A1E38D29C}" type="slidenum">
              <a:rPr lang="en-US" smtClean="0"/>
              <a:t>25</a:t>
            </a:fld>
            <a:endParaRPr lang="en-US" dirty="0"/>
          </a:p>
        </p:txBody>
      </p:sp>
    </p:spTree>
    <p:extLst>
      <p:ext uri="{BB962C8B-B14F-4D97-AF65-F5344CB8AC3E}">
        <p14:creationId xmlns:p14="http://schemas.microsoft.com/office/powerpoint/2010/main" val="40781375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FA24BC-64A4-463C-BD8F-8D9A1E38D29C}" type="slidenum">
              <a:rPr lang="en-US" smtClean="0"/>
              <a:t>26</a:t>
            </a:fld>
            <a:endParaRPr lang="en-US" dirty="0"/>
          </a:p>
        </p:txBody>
      </p:sp>
    </p:spTree>
    <p:extLst>
      <p:ext uri="{BB962C8B-B14F-4D97-AF65-F5344CB8AC3E}">
        <p14:creationId xmlns:p14="http://schemas.microsoft.com/office/powerpoint/2010/main" val="16441583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FA24BC-64A4-463C-BD8F-8D9A1E38D29C}" type="slidenum">
              <a:rPr lang="en-US" smtClean="0"/>
              <a:t>27</a:t>
            </a:fld>
            <a:endParaRPr lang="en-US" dirty="0"/>
          </a:p>
        </p:txBody>
      </p:sp>
    </p:spTree>
    <p:extLst>
      <p:ext uri="{BB962C8B-B14F-4D97-AF65-F5344CB8AC3E}">
        <p14:creationId xmlns:p14="http://schemas.microsoft.com/office/powerpoint/2010/main" val="40279747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a New Director…</a:t>
            </a:r>
            <a:r>
              <a:rPr lang="en-US" baseline="0" dirty="0" smtClean="0"/>
              <a:t>   one common denominator—the student</a:t>
            </a:r>
            <a:endParaRPr lang="en-US" dirty="0" smtClean="0"/>
          </a:p>
        </p:txBody>
      </p:sp>
      <p:sp>
        <p:nvSpPr>
          <p:cNvPr id="4" name="Slide Number Placeholder 3"/>
          <p:cNvSpPr>
            <a:spLocks noGrp="1"/>
          </p:cNvSpPr>
          <p:nvPr>
            <p:ph type="sldNum" sz="quarter" idx="10"/>
          </p:nvPr>
        </p:nvSpPr>
        <p:spPr/>
        <p:txBody>
          <a:bodyPr/>
          <a:lstStyle/>
          <a:p>
            <a:fld id="{1DFA24BC-64A4-463C-BD8F-8D9A1E38D29C}" type="slidenum">
              <a:rPr lang="en-US" smtClean="0"/>
              <a:t>28</a:t>
            </a:fld>
            <a:endParaRPr lang="en-US" dirty="0"/>
          </a:p>
        </p:txBody>
      </p:sp>
    </p:spTree>
    <p:extLst>
      <p:ext uri="{BB962C8B-B14F-4D97-AF65-F5344CB8AC3E}">
        <p14:creationId xmlns:p14="http://schemas.microsoft.com/office/powerpoint/2010/main" val="421579245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FA24BC-64A4-463C-BD8F-8D9A1E38D29C}" type="slidenum">
              <a:rPr lang="en-US" smtClean="0"/>
              <a:t>29</a:t>
            </a:fld>
            <a:endParaRPr lang="en-US" dirty="0"/>
          </a:p>
        </p:txBody>
      </p:sp>
    </p:spTree>
    <p:extLst>
      <p:ext uri="{BB962C8B-B14F-4D97-AF65-F5344CB8AC3E}">
        <p14:creationId xmlns:p14="http://schemas.microsoft.com/office/powerpoint/2010/main" val="34211515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FA24BC-64A4-463C-BD8F-8D9A1E38D29C}" type="slidenum">
              <a:rPr lang="en-US" smtClean="0"/>
              <a:t>3</a:t>
            </a:fld>
            <a:endParaRPr lang="en-US" dirty="0"/>
          </a:p>
        </p:txBody>
      </p:sp>
    </p:spTree>
    <p:extLst>
      <p:ext uri="{BB962C8B-B14F-4D97-AF65-F5344CB8AC3E}">
        <p14:creationId xmlns:p14="http://schemas.microsoft.com/office/powerpoint/2010/main" val="425173729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FA24BC-64A4-463C-BD8F-8D9A1E38D29C}" type="slidenum">
              <a:rPr lang="en-US" smtClean="0"/>
              <a:t>30</a:t>
            </a:fld>
            <a:endParaRPr lang="en-US" dirty="0"/>
          </a:p>
        </p:txBody>
      </p:sp>
    </p:spTree>
    <p:extLst>
      <p:ext uri="{BB962C8B-B14F-4D97-AF65-F5344CB8AC3E}">
        <p14:creationId xmlns:p14="http://schemas.microsoft.com/office/powerpoint/2010/main" val="147923767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FA24BC-64A4-463C-BD8F-8D9A1E38D29C}" type="slidenum">
              <a:rPr lang="en-US" smtClean="0"/>
              <a:t>31</a:t>
            </a:fld>
            <a:endParaRPr lang="en-US" dirty="0"/>
          </a:p>
        </p:txBody>
      </p:sp>
    </p:spTree>
    <p:extLst>
      <p:ext uri="{BB962C8B-B14F-4D97-AF65-F5344CB8AC3E}">
        <p14:creationId xmlns:p14="http://schemas.microsoft.com/office/powerpoint/2010/main" val="24120523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FA24BC-64A4-463C-BD8F-8D9A1E38D29C}" type="slidenum">
              <a:rPr lang="en-US" smtClean="0"/>
              <a:t>32</a:t>
            </a:fld>
            <a:endParaRPr lang="en-US" dirty="0"/>
          </a:p>
        </p:txBody>
      </p:sp>
    </p:spTree>
    <p:extLst>
      <p:ext uri="{BB962C8B-B14F-4D97-AF65-F5344CB8AC3E}">
        <p14:creationId xmlns:p14="http://schemas.microsoft.com/office/powerpoint/2010/main" val="192169160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FA24BC-64A4-463C-BD8F-8D9A1E38D29C}" type="slidenum">
              <a:rPr lang="en-US" smtClean="0"/>
              <a:t>33</a:t>
            </a:fld>
            <a:endParaRPr lang="en-US" dirty="0"/>
          </a:p>
        </p:txBody>
      </p:sp>
    </p:spTree>
    <p:extLst>
      <p:ext uri="{BB962C8B-B14F-4D97-AF65-F5344CB8AC3E}">
        <p14:creationId xmlns:p14="http://schemas.microsoft.com/office/powerpoint/2010/main" val="91780289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 P41 to P51</a:t>
            </a:r>
          </a:p>
          <a:p>
            <a:r>
              <a:rPr lang="en-US" dirty="0" smtClean="0"/>
              <a:t>Goes back to quality. If they do not understand and “buy in” to the general</a:t>
            </a:r>
            <a:r>
              <a:rPr lang="en-US" baseline="0" dirty="0" smtClean="0"/>
              <a:t> mission of the program and it’s objectives—you will not be able to effectively create change through communication. </a:t>
            </a:r>
          </a:p>
          <a:p>
            <a:endParaRPr lang="en-US" baseline="0" dirty="0" smtClean="0"/>
          </a:p>
          <a:p>
            <a:r>
              <a:rPr lang="en-US" baseline="0" dirty="0" smtClean="0"/>
              <a:t>Meetings, calls, written material, and follow-up or assessment through evaluation and survey </a:t>
            </a:r>
          </a:p>
          <a:p>
            <a:endParaRPr lang="en-US" dirty="0"/>
          </a:p>
        </p:txBody>
      </p:sp>
      <p:sp>
        <p:nvSpPr>
          <p:cNvPr id="4" name="Slide Number Placeholder 3"/>
          <p:cNvSpPr>
            <a:spLocks noGrp="1"/>
          </p:cNvSpPr>
          <p:nvPr>
            <p:ph type="sldNum" sz="quarter" idx="10"/>
          </p:nvPr>
        </p:nvSpPr>
        <p:spPr/>
        <p:txBody>
          <a:bodyPr/>
          <a:lstStyle/>
          <a:p>
            <a:fld id="{1DFA24BC-64A4-463C-BD8F-8D9A1E38D29C}" type="slidenum">
              <a:rPr lang="en-US" smtClean="0"/>
              <a:t>34</a:t>
            </a:fld>
            <a:endParaRPr lang="en-US" dirty="0"/>
          </a:p>
        </p:txBody>
      </p:sp>
    </p:spTree>
    <p:extLst>
      <p:ext uri="{BB962C8B-B14F-4D97-AF65-F5344CB8AC3E}">
        <p14:creationId xmlns:p14="http://schemas.microsoft.com/office/powerpoint/2010/main" val="211490884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FA24BC-64A4-463C-BD8F-8D9A1E38D29C}" type="slidenum">
              <a:rPr lang="en-US" smtClean="0"/>
              <a:t>35</a:t>
            </a:fld>
            <a:endParaRPr lang="en-US" dirty="0"/>
          </a:p>
        </p:txBody>
      </p:sp>
    </p:spTree>
    <p:extLst>
      <p:ext uri="{BB962C8B-B14F-4D97-AF65-F5344CB8AC3E}">
        <p14:creationId xmlns:p14="http://schemas.microsoft.com/office/powerpoint/2010/main" val="292234205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FA24BC-64A4-463C-BD8F-8D9A1E38D29C}" type="slidenum">
              <a:rPr lang="en-US" smtClean="0"/>
              <a:t>36</a:t>
            </a:fld>
            <a:endParaRPr lang="en-US" dirty="0"/>
          </a:p>
        </p:txBody>
      </p:sp>
    </p:spTree>
    <p:extLst>
      <p:ext uri="{BB962C8B-B14F-4D97-AF65-F5344CB8AC3E}">
        <p14:creationId xmlns:p14="http://schemas.microsoft.com/office/powerpoint/2010/main" val="400279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Hire</a:t>
            </a:r>
            <a:r>
              <a:rPr lang="en-US" baseline="0" dirty="0" smtClean="0"/>
              <a:t> and assign people to positions that directly correlate to their skills and abilities. If you don’t—you will never grow those positions and you will never get the quality from that person that you desire. </a:t>
            </a:r>
            <a:endParaRPr lang="en-US" dirty="0"/>
          </a:p>
        </p:txBody>
      </p:sp>
      <p:sp>
        <p:nvSpPr>
          <p:cNvPr id="4" name="Slide Number Placeholder 3"/>
          <p:cNvSpPr>
            <a:spLocks noGrp="1"/>
          </p:cNvSpPr>
          <p:nvPr>
            <p:ph type="sldNum" sz="quarter" idx="10"/>
          </p:nvPr>
        </p:nvSpPr>
        <p:spPr/>
        <p:txBody>
          <a:bodyPr/>
          <a:lstStyle/>
          <a:p>
            <a:fld id="{1DFA24BC-64A4-463C-BD8F-8D9A1E38D29C}" type="slidenum">
              <a:rPr lang="en-US" smtClean="0"/>
              <a:t>4</a:t>
            </a:fld>
            <a:endParaRPr lang="en-US" dirty="0"/>
          </a:p>
        </p:txBody>
      </p:sp>
    </p:spTree>
    <p:extLst>
      <p:ext uri="{BB962C8B-B14F-4D97-AF65-F5344CB8AC3E}">
        <p14:creationId xmlns:p14="http://schemas.microsoft.com/office/powerpoint/2010/main" val="31651069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FA24BC-64A4-463C-BD8F-8D9A1E38D29C}" type="slidenum">
              <a:rPr lang="en-US" smtClean="0"/>
              <a:t>5</a:t>
            </a:fld>
            <a:endParaRPr lang="en-US" dirty="0"/>
          </a:p>
        </p:txBody>
      </p:sp>
    </p:spTree>
    <p:extLst>
      <p:ext uri="{BB962C8B-B14F-4D97-AF65-F5344CB8AC3E}">
        <p14:creationId xmlns:p14="http://schemas.microsoft.com/office/powerpoint/2010/main" val="38869419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FA24BC-64A4-463C-BD8F-8D9A1E38D29C}" type="slidenum">
              <a:rPr lang="en-US" smtClean="0"/>
              <a:t>6</a:t>
            </a:fld>
            <a:endParaRPr lang="en-US" dirty="0"/>
          </a:p>
        </p:txBody>
      </p:sp>
    </p:spTree>
    <p:extLst>
      <p:ext uri="{BB962C8B-B14F-4D97-AF65-F5344CB8AC3E}">
        <p14:creationId xmlns:p14="http://schemas.microsoft.com/office/powerpoint/2010/main" val="23077373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FA24BC-64A4-463C-BD8F-8D9A1E38D29C}" type="slidenum">
              <a:rPr lang="en-US" smtClean="0"/>
              <a:t>7</a:t>
            </a:fld>
            <a:endParaRPr lang="en-US" dirty="0"/>
          </a:p>
        </p:txBody>
      </p:sp>
    </p:spTree>
    <p:extLst>
      <p:ext uri="{BB962C8B-B14F-4D97-AF65-F5344CB8AC3E}">
        <p14:creationId xmlns:p14="http://schemas.microsoft.com/office/powerpoint/2010/main" val="26155165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FA24BC-64A4-463C-BD8F-8D9A1E38D29C}" type="slidenum">
              <a:rPr lang="en-US" smtClean="0"/>
              <a:t>8</a:t>
            </a:fld>
            <a:endParaRPr lang="en-US" dirty="0"/>
          </a:p>
        </p:txBody>
      </p:sp>
    </p:spTree>
    <p:extLst>
      <p:ext uri="{BB962C8B-B14F-4D97-AF65-F5344CB8AC3E}">
        <p14:creationId xmlns:p14="http://schemas.microsoft.com/office/powerpoint/2010/main" val="16693529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FA24BC-64A4-463C-BD8F-8D9A1E38D29C}" type="slidenum">
              <a:rPr lang="en-US" smtClean="0"/>
              <a:t>9</a:t>
            </a:fld>
            <a:endParaRPr lang="en-US" dirty="0"/>
          </a:p>
        </p:txBody>
      </p:sp>
    </p:spTree>
    <p:extLst>
      <p:ext uri="{BB962C8B-B14F-4D97-AF65-F5344CB8AC3E}">
        <p14:creationId xmlns:p14="http://schemas.microsoft.com/office/powerpoint/2010/main" val="956783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99E222D-6A27-4479-9065-4809BAB4CC65}" type="datetimeFigureOut">
              <a:rPr lang="en-US" smtClean="0"/>
              <a:t>9/28/2016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A571EE-BF63-4945-8BA9-AD026B9081E8}"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9E222D-6A27-4479-9065-4809BAB4CC65}" type="datetimeFigureOut">
              <a:rPr lang="en-US" smtClean="0"/>
              <a:t>9/28/2016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A571EE-BF63-4945-8BA9-AD026B9081E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9E222D-6A27-4479-9065-4809BAB4CC65}" type="datetimeFigureOut">
              <a:rPr lang="en-US" smtClean="0"/>
              <a:t>9/28/2016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A571EE-BF63-4945-8BA9-AD026B9081E8}"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9E222D-6A27-4479-9065-4809BAB4CC65}" type="datetimeFigureOut">
              <a:rPr lang="en-US" smtClean="0"/>
              <a:t>9/28/2016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A571EE-BF63-4945-8BA9-AD026B9081E8}"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9E222D-6A27-4479-9065-4809BAB4CC65}" type="datetimeFigureOut">
              <a:rPr lang="en-US" smtClean="0"/>
              <a:t>9/28/2016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A571EE-BF63-4945-8BA9-AD026B9081E8}"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99E222D-6A27-4479-9065-4809BAB4CC65}" type="datetimeFigureOut">
              <a:rPr lang="en-US" smtClean="0"/>
              <a:t>9/28/2016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9A571EE-BF63-4945-8BA9-AD026B9081E8}"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9E222D-6A27-4479-9065-4809BAB4CC65}" type="datetimeFigureOut">
              <a:rPr lang="en-US" smtClean="0"/>
              <a:t>9/28/2016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9A571EE-BF63-4945-8BA9-AD026B9081E8}"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9E222D-6A27-4479-9065-4809BAB4CC65}" type="datetimeFigureOut">
              <a:rPr lang="en-US" smtClean="0"/>
              <a:t>9/28/2016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9A571EE-BF63-4945-8BA9-AD026B9081E8}"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9E222D-6A27-4479-9065-4809BAB4CC65}" type="datetimeFigureOut">
              <a:rPr lang="en-US" smtClean="0"/>
              <a:t>9/28/2016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9A571EE-BF63-4945-8BA9-AD026B9081E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9E222D-6A27-4479-9065-4809BAB4CC65}" type="datetimeFigureOut">
              <a:rPr lang="en-US" smtClean="0"/>
              <a:t>9/28/2016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9A571EE-BF63-4945-8BA9-AD026B9081E8}"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F99E222D-6A27-4479-9065-4809BAB4CC65}" type="datetimeFigureOut">
              <a:rPr lang="en-US" smtClean="0"/>
              <a:t>9/28/2016</a:t>
            </a:fld>
            <a:endParaRPr lang="en-US" dirty="0"/>
          </a:p>
        </p:txBody>
      </p:sp>
      <p:sp>
        <p:nvSpPr>
          <p:cNvPr id="9" name="Slide Number Placeholder 8"/>
          <p:cNvSpPr>
            <a:spLocks noGrp="1"/>
          </p:cNvSpPr>
          <p:nvPr>
            <p:ph type="sldNum" sz="quarter" idx="11"/>
          </p:nvPr>
        </p:nvSpPr>
        <p:spPr/>
        <p:txBody>
          <a:bodyPr/>
          <a:lstStyle/>
          <a:p>
            <a:fld id="{D9A571EE-BF63-4945-8BA9-AD026B9081E8}"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9A571EE-BF63-4945-8BA9-AD026B9081E8}"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F99E222D-6A27-4479-9065-4809BAB4CC65}" type="datetimeFigureOut">
              <a:rPr lang="en-US" smtClean="0"/>
              <a:t>9/28/2016</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twc.state.tx.us/files/twc/rules-chapter-802-integrity-texas-workforce-system-twc.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www.nrsweb.org/foundations/implementation_guidelines.aspx" TargetMode="External"/><Relationship Id="rId5" Type="http://schemas.openxmlformats.org/officeDocument/2006/relationships/hyperlink" Target="http://www.twc.state.tx.us/files/partners/texas-ael-assessment-guide-twc.pdf" TargetMode="External"/><Relationship Id="rId4" Type="http://schemas.openxmlformats.org/officeDocument/2006/relationships/hyperlink" Target="http://www.twc.state.tx.us/files/twc/rules-chapter-805-adult-education-literacy-twc.pdf"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8.xml"/><Relationship Id="rId1" Type="http://schemas.openxmlformats.org/officeDocument/2006/relationships/slideLayout" Target="../slideLayouts/slideLayout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Basics</a:t>
            </a:r>
            <a:endParaRPr lang="en-US" dirty="0"/>
          </a:p>
        </p:txBody>
      </p:sp>
      <p:sp>
        <p:nvSpPr>
          <p:cNvPr id="3" name="Subtitle 2"/>
          <p:cNvSpPr>
            <a:spLocks noGrp="1"/>
          </p:cNvSpPr>
          <p:nvPr>
            <p:ph type="subTitle" idx="1"/>
          </p:nvPr>
        </p:nvSpPr>
        <p:spPr/>
        <p:txBody>
          <a:bodyPr/>
          <a:lstStyle/>
          <a:p>
            <a:r>
              <a:rPr lang="en-US" dirty="0" smtClean="0"/>
              <a:t>Managing an Adult Education Program </a:t>
            </a:r>
            <a:endParaRPr lang="en-US" dirty="0"/>
          </a:p>
        </p:txBody>
      </p:sp>
    </p:spTree>
    <p:extLst>
      <p:ext uri="{BB962C8B-B14F-4D97-AF65-F5344CB8AC3E}">
        <p14:creationId xmlns:p14="http://schemas.microsoft.com/office/powerpoint/2010/main" val="2174816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944562"/>
          </a:xfrm>
        </p:spPr>
        <p:txBody>
          <a:bodyPr/>
          <a:lstStyle/>
          <a:p>
            <a:r>
              <a:rPr lang="en-US" dirty="0" smtClean="0"/>
              <a:t>PD Coordinator</a:t>
            </a:r>
            <a:endParaRPr lang="en-US" dirty="0"/>
          </a:p>
        </p:txBody>
      </p:sp>
      <p:sp>
        <p:nvSpPr>
          <p:cNvPr id="5" name="Content Placeholder 4"/>
          <p:cNvSpPr>
            <a:spLocks noGrp="1"/>
          </p:cNvSpPr>
          <p:nvPr>
            <p:ph idx="1"/>
          </p:nvPr>
        </p:nvSpPr>
        <p:spPr>
          <a:xfrm>
            <a:off x="457200" y="1295400"/>
            <a:ext cx="7696200" cy="5334000"/>
          </a:xfrm>
        </p:spPr>
        <p:txBody>
          <a:bodyPr>
            <a:normAutofit/>
          </a:bodyPr>
          <a:lstStyle/>
          <a:p>
            <a:pPr marL="0" indent="0">
              <a:buNone/>
            </a:pPr>
            <a:r>
              <a:rPr lang="en-US" dirty="0" smtClean="0"/>
              <a:t>Objective: Serves as the point of contact for PD planning, implementation and documentation of all areas of PD within the Grant Recipient. </a:t>
            </a:r>
          </a:p>
          <a:p>
            <a:pPr marL="0" indent="0">
              <a:buNone/>
            </a:pPr>
            <a:endParaRPr lang="en-US" dirty="0" smtClean="0"/>
          </a:p>
          <a:p>
            <a:r>
              <a:rPr lang="en-US" dirty="0" smtClean="0"/>
              <a:t>Can not be the Director! </a:t>
            </a:r>
          </a:p>
          <a:p>
            <a:pPr marL="0" indent="0">
              <a:buNone/>
            </a:pPr>
            <a:endParaRPr lang="en-US" dirty="0" smtClean="0"/>
          </a:p>
          <a:p>
            <a:r>
              <a:rPr lang="en-US" dirty="0" smtClean="0"/>
              <a:t>Develops customized individual PD plans </a:t>
            </a:r>
            <a:r>
              <a:rPr lang="en-US" u="sng" dirty="0" smtClean="0"/>
              <a:t>based on position/role</a:t>
            </a:r>
            <a:r>
              <a:rPr lang="en-US" dirty="0" smtClean="0"/>
              <a:t> for all grant funded staff in accordance with staff qualification rules (§805.21)</a:t>
            </a:r>
          </a:p>
          <a:p>
            <a:pPr marL="0" indent="0">
              <a:buNone/>
            </a:pPr>
            <a:endParaRPr lang="en-US" dirty="0" smtClean="0"/>
          </a:p>
          <a:p>
            <a:r>
              <a:rPr lang="en-US" dirty="0" smtClean="0"/>
              <a:t>Works closely with TCALL’s PD Specialist to strategize, plan and implement ongoing PD that directly relates to the Program’s needs in consistent intervals that meet the needs of local staff </a:t>
            </a:r>
          </a:p>
          <a:p>
            <a:endParaRPr lang="en-US" dirty="0" smtClean="0"/>
          </a:p>
          <a:p>
            <a:endParaRPr lang="en-US" dirty="0"/>
          </a:p>
        </p:txBody>
      </p:sp>
    </p:spTree>
    <p:extLst>
      <p:ext uri="{BB962C8B-B14F-4D97-AF65-F5344CB8AC3E}">
        <p14:creationId xmlns:p14="http://schemas.microsoft.com/office/powerpoint/2010/main" val="421158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Compliance</a:t>
            </a:r>
            <a:endParaRPr lang="en-US" dirty="0"/>
          </a:p>
        </p:txBody>
      </p:sp>
      <p:graphicFrame>
        <p:nvGraphicFramePr>
          <p:cNvPr id="4" name="Content Placeholder 3" descr="Highlights only the Compliance piece of the pie chart" title="Component Chart"/>
          <p:cNvGraphicFramePr>
            <a:graphicFrameLocks noGrp="1"/>
          </p:cNvGraphicFramePr>
          <p:nvPr>
            <p:ph idx="1"/>
            <p:extLst>
              <p:ext uri="{D42A27DB-BD31-4B8C-83A1-F6EECF244321}">
                <p14:modId xmlns:p14="http://schemas.microsoft.com/office/powerpoint/2010/main" val="2157883688"/>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82611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Internal Monitoring</a:t>
            </a:r>
            <a:endParaRPr lang="en-US" dirty="0"/>
          </a:p>
        </p:txBody>
      </p:sp>
      <p:sp>
        <p:nvSpPr>
          <p:cNvPr id="5" name="Text Placeholder 4"/>
          <p:cNvSpPr>
            <a:spLocks noGrp="1"/>
          </p:cNvSpPr>
          <p:nvPr>
            <p:ph type="body" idx="1"/>
          </p:nvPr>
        </p:nvSpPr>
        <p:spPr/>
        <p:txBody>
          <a:bodyPr/>
          <a:lstStyle/>
          <a:p>
            <a:r>
              <a:rPr lang="en-US" dirty="0" smtClean="0"/>
              <a:t>Compliance</a:t>
            </a:r>
            <a:endParaRPr lang="en-US" dirty="0"/>
          </a:p>
        </p:txBody>
      </p:sp>
    </p:spTree>
    <p:extLst>
      <p:ext uri="{BB962C8B-B14F-4D97-AF65-F5344CB8AC3E}">
        <p14:creationId xmlns:p14="http://schemas.microsoft.com/office/powerpoint/2010/main" val="253163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Monitoring </a:t>
            </a:r>
            <a:endParaRPr lang="en-US" dirty="0"/>
          </a:p>
        </p:txBody>
      </p:sp>
      <p:sp>
        <p:nvSpPr>
          <p:cNvPr id="5" name="Content Placeholder 4"/>
          <p:cNvSpPr>
            <a:spLocks noGrp="1"/>
          </p:cNvSpPr>
          <p:nvPr>
            <p:ph idx="1"/>
          </p:nvPr>
        </p:nvSpPr>
        <p:spPr>
          <a:xfrm>
            <a:off x="457200" y="1295400"/>
            <a:ext cx="7924800" cy="4830763"/>
          </a:xfrm>
        </p:spPr>
        <p:txBody>
          <a:bodyPr>
            <a:normAutofit lnSpcReduction="10000"/>
          </a:bodyPr>
          <a:lstStyle/>
          <a:p>
            <a:pPr marL="0" indent="0">
              <a:buNone/>
            </a:pPr>
            <a:r>
              <a:rPr lang="en-US" dirty="0" smtClean="0"/>
              <a:t>In general there are three </a:t>
            </a:r>
            <a:r>
              <a:rPr lang="en-US" b="1" dirty="0" smtClean="0"/>
              <a:t>essential</a:t>
            </a:r>
            <a:r>
              <a:rPr lang="en-US" dirty="0" smtClean="0"/>
              <a:t> components every Program should be monitoring quarterly: </a:t>
            </a:r>
          </a:p>
          <a:p>
            <a:pPr marL="0" indent="0">
              <a:buNone/>
            </a:pPr>
            <a:endParaRPr lang="en-US" dirty="0" smtClean="0"/>
          </a:p>
          <a:p>
            <a:r>
              <a:rPr lang="en-US" dirty="0" smtClean="0"/>
              <a:t>Eligibility –Is the participant eligible and if they are a special population (TANF, 16-18 yo) do you have required documentation in the file to support entrance?</a:t>
            </a:r>
          </a:p>
          <a:p>
            <a:pPr marL="0" indent="0">
              <a:buNone/>
            </a:pPr>
            <a:endParaRPr lang="en-US" dirty="0" smtClean="0"/>
          </a:p>
          <a:p>
            <a:r>
              <a:rPr lang="en-US" dirty="0" smtClean="0"/>
              <a:t>Assessment—Do the pre/post assessments meet all requirements as outlined in the TWC Assessment Guide? </a:t>
            </a:r>
          </a:p>
          <a:p>
            <a:pPr marL="0" indent="0">
              <a:buNone/>
            </a:pPr>
            <a:endParaRPr lang="en-US" dirty="0"/>
          </a:p>
          <a:p>
            <a:r>
              <a:rPr lang="en-US" dirty="0" smtClean="0"/>
              <a:t>Data Management—Does information in the student file match what is in TEAMS? Meaning, do sign in sheets, assessments, and enrollment forms/ROI match what is in TEAMS? </a:t>
            </a:r>
          </a:p>
          <a:p>
            <a:endParaRPr lang="en-US" dirty="0"/>
          </a:p>
          <a:p>
            <a:endParaRPr lang="en-US" dirty="0"/>
          </a:p>
        </p:txBody>
      </p:sp>
    </p:spTree>
    <p:extLst>
      <p:ext uri="{BB962C8B-B14F-4D97-AF65-F5344CB8AC3E}">
        <p14:creationId xmlns:p14="http://schemas.microsoft.com/office/powerpoint/2010/main" val="300585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descr="Chart shows components, criteria and reference areas for eligibility, assessment and data management. " title="Essential Components of Monitoring"/>
          <p:cNvGraphicFramePr>
            <a:graphicFrameLocks noGrp="1"/>
          </p:cNvGraphicFramePr>
          <p:nvPr>
            <p:extLst>
              <p:ext uri="{D42A27DB-BD31-4B8C-83A1-F6EECF244321}">
                <p14:modId xmlns:p14="http://schemas.microsoft.com/office/powerpoint/2010/main" val="1552056805"/>
              </p:ext>
            </p:extLst>
          </p:nvPr>
        </p:nvGraphicFramePr>
        <p:xfrm>
          <a:off x="304800" y="914400"/>
          <a:ext cx="8001000" cy="4953000"/>
        </p:xfrm>
        <a:graphic>
          <a:graphicData uri="http://schemas.openxmlformats.org/drawingml/2006/table">
            <a:tbl>
              <a:tblPr firstRow="1" bandRow="1">
                <a:tableStyleId>{5C22544A-7EE6-4342-B048-85BDC9FD1C3A}</a:tableStyleId>
              </a:tblPr>
              <a:tblGrid>
                <a:gridCol w="2667000"/>
                <a:gridCol w="2667000"/>
                <a:gridCol w="2667000"/>
              </a:tblGrid>
              <a:tr h="436151">
                <a:tc>
                  <a:txBody>
                    <a:bodyPr/>
                    <a:lstStyle/>
                    <a:p>
                      <a:pPr algn="ctr"/>
                      <a:r>
                        <a:rPr lang="en-US" dirty="0" smtClean="0"/>
                        <a:t>Component</a:t>
                      </a:r>
                      <a:endParaRPr lang="en-US" dirty="0"/>
                    </a:p>
                  </a:txBody>
                  <a:tcPr>
                    <a:solidFill>
                      <a:schemeClr val="accent3"/>
                    </a:solidFill>
                  </a:tcPr>
                </a:tc>
                <a:tc>
                  <a:txBody>
                    <a:bodyPr/>
                    <a:lstStyle/>
                    <a:p>
                      <a:pPr algn="ctr"/>
                      <a:r>
                        <a:rPr lang="en-US" dirty="0" smtClean="0"/>
                        <a:t>Criteria</a:t>
                      </a:r>
                      <a:r>
                        <a:rPr lang="en-US" baseline="0" dirty="0" smtClean="0"/>
                        <a:t> </a:t>
                      </a:r>
                      <a:endParaRPr lang="en-US" dirty="0"/>
                    </a:p>
                  </a:txBody>
                  <a:tcPr>
                    <a:solidFill>
                      <a:schemeClr val="accent3"/>
                    </a:solidFill>
                  </a:tcPr>
                </a:tc>
                <a:tc>
                  <a:txBody>
                    <a:bodyPr/>
                    <a:lstStyle/>
                    <a:p>
                      <a:pPr algn="ctr"/>
                      <a:r>
                        <a:rPr lang="en-US" dirty="0" smtClean="0"/>
                        <a:t>Reference</a:t>
                      </a:r>
                      <a:r>
                        <a:rPr lang="en-US" baseline="0" dirty="0" smtClean="0"/>
                        <a:t> </a:t>
                      </a:r>
                      <a:endParaRPr lang="en-US" dirty="0"/>
                    </a:p>
                  </a:txBody>
                  <a:tcPr>
                    <a:solidFill>
                      <a:schemeClr val="accent3"/>
                    </a:solidFill>
                  </a:tcPr>
                </a:tc>
              </a:tr>
              <a:tr h="1075441">
                <a:tc>
                  <a:txBody>
                    <a:bodyPr/>
                    <a:lstStyle/>
                    <a:p>
                      <a:r>
                        <a:rPr lang="en-US" dirty="0" smtClean="0"/>
                        <a:t>Eligibility</a:t>
                      </a:r>
                      <a:endParaRPr lang="en-US" dirty="0"/>
                    </a:p>
                  </a:txBody>
                  <a:tcPr/>
                </a:tc>
                <a:tc>
                  <a:txBody>
                    <a:bodyPr/>
                    <a:lstStyle/>
                    <a:p>
                      <a:r>
                        <a:rPr lang="en-US" dirty="0" smtClean="0"/>
                        <a:t>General</a:t>
                      </a:r>
                      <a:r>
                        <a:rPr lang="en-US" baseline="0" dirty="0" smtClean="0"/>
                        <a:t> Population</a:t>
                      </a:r>
                    </a:p>
                    <a:p>
                      <a:r>
                        <a:rPr lang="en-US" baseline="0" dirty="0" smtClean="0"/>
                        <a:t>16-18 yo</a:t>
                      </a:r>
                    </a:p>
                    <a:p>
                      <a:r>
                        <a:rPr lang="en-US" baseline="0" dirty="0" smtClean="0"/>
                        <a:t>TANF </a:t>
                      </a:r>
                      <a:endParaRPr lang="en-US" dirty="0"/>
                    </a:p>
                  </a:txBody>
                  <a:tcPr/>
                </a:tc>
                <a:tc>
                  <a:txBody>
                    <a:bodyPr/>
                    <a:lstStyle/>
                    <a:p>
                      <a:r>
                        <a:rPr lang="en-US" dirty="0" smtClean="0"/>
                        <a:t>RFP 320-14-10</a:t>
                      </a:r>
                    </a:p>
                    <a:p>
                      <a:r>
                        <a:rPr lang="en-US" dirty="0" smtClean="0"/>
                        <a:t>AEL Letter 01-15, Change 1</a:t>
                      </a:r>
                    </a:p>
                  </a:txBody>
                  <a:tcPr/>
                </a:tc>
              </a:tr>
              <a:tr h="1720704">
                <a:tc>
                  <a:txBody>
                    <a:bodyPr/>
                    <a:lstStyle/>
                    <a:p>
                      <a:r>
                        <a:rPr lang="en-US" dirty="0" smtClean="0"/>
                        <a:t>Assessment</a:t>
                      </a:r>
                      <a:endParaRPr lang="en-US" dirty="0"/>
                    </a:p>
                  </a:txBody>
                  <a:tcPr/>
                </a:tc>
                <a:tc>
                  <a:txBody>
                    <a:bodyPr/>
                    <a:lstStyle/>
                    <a:p>
                      <a:r>
                        <a:rPr lang="en-US" dirty="0" smtClean="0"/>
                        <a:t>Pre/Post</a:t>
                      </a:r>
                      <a:r>
                        <a:rPr lang="en-US" baseline="0" dirty="0" smtClean="0"/>
                        <a:t> Test : Administered dates, scores, completed in alignment with policy </a:t>
                      </a:r>
                      <a:endParaRPr lang="en-US" dirty="0"/>
                    </a:p>
                  </a:txBody>
                  <a:tcPr/>
                </a:tc>
                <a:tc>
                  <a:txBody>
                    <a:bodyPr/>
                    <a:lstStyle/>
                    <a:p>
                      <a:r>
                        <a:rPr lang="en-US" dirty="0" smtClean="0"/>
                        <a:t>TWC Assessment Guide,</a:t>
                      </a:r>
                      <a:r>
                        <a:rPr lang="en-US" baseline="0" dirty="0" smtClean="0"/>
                        <a:t> Test Publisher’s tools </a:t>
                      </a:r>
                      <a:endParaRPr lang="en-US" dirty="0"/>
                    </a:p>
                  </a:txBody>
                  <a:tcPr/>
                </a:tc>
              </a:tr>
              <a:tr h="1720704">
                <a:tc>
                  <a:txBody>
                    <a:bodyPr/>
                    <a:lstStyle/>
                    <a:p>
                      <a:r>
                        <a:rPr lang="en-US" dirty="0" smtClean="0"/>
                        <a:t>Data Management</a:t>
                      </a:r>
                      <a:endParaRPr lang="en-US" dirty="0"/>
                    </a:p>
                  </a:txBody>
                  <a:tcPr/>
                </a:tc>
                <a:tc>
                  <a:txBody>
                    <a:bodyPr/>
                    <a:lstStyle/>
                    <a:p>
                      <a:r>
                        <a:rPr lang="en-US" dirty="0" smtClean="0"/>
                        <a:t>Documentation</a:t>
                      </a:r>
                      <a:r>
                        <a:rPr lang="en-US" baseline="0" dirty="0" smtClean="0"/>
                        <a:t> for</a:t>
                      </a:r>
                      <a:r>
                        <a:rPr lang="en-US" dirty="0" smtClean="0"/>
                        <a:t>:</a:t>
                      </a:r>
                      <a:r>
                        <a:rPr lang="en-US" baseline="0" dirty="0" smtClean="0"/>
                        <a:t> </a:t>
                      </a:r>
                    </a:p>
                    <a:p>
                      <a:r>
                        <a:rPr lang="en-US" dirty="0" smtClean="0"/>
                        <a:t>Staff files</a:t>
                      </a:r>
                    </a:p>
                    <a:p>
                      <a:r>
                        <a:rPr lang="en-US" dirty="0" smtClean="0"/>
                        <a:t>Student files</a:t>
                      </a:r>
                    </a:p>
                    <a:p>
                      <a:r>
                        <a:rPr lang="en-US" dirty="0" smtClean="0"/>
                        <a:t>Local</a:t>
                      </a:r>
                      <a:r>
                        <a:rPr lang="en-US" baseline="0" dirty="0" smtClean="0"/>
                        <a:t> forms </a:t>
                      </a:r>
                    </a:p>
                    <a:p>
                      <a:r>
                        <a:rPr lang="en-US" baseline="0" dirty="0" smtClean="0"/>
                        <a:t>PII </a:t>
                      </a:r>
                      <a:endParaRPr lang="en-US" dirty="0"/>
                    </a:p>
                  </a:txBody>
                  <a:tcPr/>
                </a:tc>
                <a:tc>
                  <a:txBody>
                    <a:bodyPr/>
                    <a:lstStyle/>
                    <a:p>
                      <a:r>
                        <a:rPr lang="en-US" dirty="0" smtClean="0"/>
                        <a:t>RFP 320-14-10 (Grant Specific Requirements)</a:t>
                      </a:r>
                    </a:p>
                    <a:p>
                      <a:r>
                        <a:rPr lang="en-US" dirty="0" smtClean="0"/>
                        <a:t>TWC Rules 805</a:t>
                      </a:r>
                    </a:p>
                    <a:p>
                      <a:r>
                        <a:rPr lang="en-US" dirty="0" smtClean="0"/>
                        <a:t>TWC</a:t>
                      </a:r>
                      <a:r>
                        <a:rPr lang="en-US" baseline="0" dirty="0" smtClean="0"/>
                        <a:t> Assessment Guide </a:t>
                      </a:r>
                    </a:p>
                    <a:p>
                      <a:r>
                        <a:rPr lang="en-US" baseline="0" dirty="0" smtClean="0"/>
                        <a:t>WD letter 13-13 </a:t>
                      </a:r>
                      <a:endParaRPr lang="en-US" dirty="0"/>
                    </a:p>
                  </a:txBody>
                  <a:tcPr/>
                </a:tc>
              </a:tr>
            </a:tbl>
          </a:graphicData>
        </a:graphic>
      </p:graphicFrame>
      <p:sp>
        <p:nvSpPr>
          <p:cNvPr id="5" name="Title 4"/>
          <p:cNvSpPr>
            <a:spLocks noGrp="1"/>
          </p:cNvSpPr>
          <p:nvPr>
            <p:ph type="title"/>
          </p:nvPr>
        </p:nvSpPr>
        <p:spPr>
          <a:xfrm>
            <a:off x="457200" y="274638"/>
            <a:ext cx="8229600" cy="563562"/>
          </a:xfrm>
        </p:spPr>
        <p:txBody>
          <a:bodyPr>
            <a:normAutofit fontScale="90000"/>
          </a:bodyPr>
          <a:lstStyle/>
          <a:p>
            <a:r>
              <a:rPr lang="en-US" dirty="0" smtClean="0"/>
              <a:t>Monitoring</a:t>
            </a:r>
            <a:endParaRPr lang="en-US" dirty="0"/>
          </a:p>
        </p:txBody>
      </p:sp>
    </p:spTree>
    <p:extLst>
      <p:ext uri="{BB962C8B-B14F-4D97-AF65-F5344CB8AC3E}">
        <p14:creationId xmlns:p14="http://schemas.microsoft.com/office/powerpoint/2010/main" val="28366952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Common Monitor Findings</a:t>
            </a:r>
            <a:endParaRPr lang="en-US" dirty="0"/>
          </a:p>
        </p:txBody>
      </p:sp>
      <p:graphicFrame>
        <p:nvGraphicFramePr>
          <p:cNvPr id="4" name="Content Placeholder 3" descr="Breaks down three categories Eligibility, Assessment and Data Management and specific common findings in each category" title="Common Monitor Findings"/>
          <p:cNvGraphicFramePr>
            <a:graphicFrameLocks noGrp="1"/>
          </p:cNvGraphicFramePr>
          <p:nvPr>
            <p:ph idx="1"/>
            <p:extLst>
              <p:ext uri="{D42A27DB-BD31-4B8C-83A1-F6EECF244321}">
                <p14:modId xmlns:p14="http://schemas.microsoft.com/office/powerpoint/2010/main" val="1032479397"/>
              </p:ext>
            </p:extLst>
          </p:nvPr>
        </p:nvGraphicFramePr>
        <p:xfrm>
          <a:off x="152400" y="914400"/>
          <a:ext cx="8305800" cy="5775960"/>
        </p:xfrm>
        <a:graphic>
          <a:graphicData uri="http://schemas.openxmlformats.org/drawingml/2006/table">
            <a:tbl>
              <a:tblPr firstRow="1" bandRow="1">
                <a:tableStyleId>{7DF18680-E054-41AD-8BC1-D1AEF772440D}</a:tableStyleId>
              </a:tblPr>
              <a:tblGrid>
                <a:gridCol w="2768600"/>
                <a:gridCol w="2768600"/>
                <a:gridCol w="2768600"/>
              </a:tblGrid>
              <a:tr h="0">
                <a:tc>
                  <a:txBody>
                    <a:bodyPr/>
                    <a:lstStyle/>
                    <a:p>
                      <a:pPr algn="ctr"/>
                      <a:r>
                        <a:rPr lang="en-US" sz="2400" dirty="0" smtClean="0"/>
                        <a:t>Eligibility </a:t>
                      </a:r>
                      <a:endParaRPr lang="en-US" sz="2400" dirty="0"/>
                    </a:p>
                  </a:txBody>
                  <a:tcPr/>
                </a:tc>
                <a:tc>
                  <a:txBody>
                    <a:bodyPr/>
                    <a:lstStyle/>
                    <a:p>
                      <a:pPr algn="ctr"/>
                      <a:r>
                        <a:rPr lang="en-US" sz="2400" dirty="0" smtClean="0"/>
                        <a:t>Assessment</a:t>
                      </a:r>
                      <a:endParaRPr lang="en-US" sz="2400" dirty="0"/>
                    </a:p>
                  </a:txBody>
                  <a:tcPr/>
                </a:tc>
                <a:tc>
                  <a:txBody>
                    <a:bodyPr/>
                    <a:lstStyle/>
                    <a:p>
                      <a:pPr algn="ctr"/>
                      <a:r>
                        <a:rPr lang="en-US" sz="2400" dirty="0" smtClean="0"/>
                        <a:t>Data Management </a:t>
                      </a:r>
                      <a:endParaRPr lang="en-US" sz="2400" dirty="0"/>
                    </a:p>
                  </a:txBody>
                  <a:tcPr/>
                </a:tc>
              </a:tr>
              <a:tr h="4981952">
                <a:tc>
                  <a:txBody>
                    <a:bodyPr/>
                    <a:lstStyle/>
                    <a:p>
                      <a:pPr marL="285750" indent="-285750">
                        <a:buFont typeface="Arial" panose="020B0604020202020204" pitchFamily="34" charset="0"/>
                        <a:buChar char="•"/>
                      </a:pPr>
                      <a:r>
                        <a:rPr lang="en-US" sz="1800" dirty="0" smtClean="0"/>
                        <a:t>Strengthen Eligibility Documentation Process: Lack</a:t>
                      </a:r>
                      <a:r>
                        <a:rPr lang="en-US" sz="1800" baseline="0" dirty="0" smtClean="0"/>
                        <a:t> of proper documentation for 16-18 year olds and TANF participants. </a:t>
                      </a:r>
                    </a:p>
                    <a:p>
                      <a:pPr marL="0" indent="0">
                        <a:buFont typeface="Arial" panose="020B0604020202020204" pitchFamily="34" charset="0"/>
                        <a:buNone/>
                      </a:pPr>
                      <a:endParaRPr lang="en-US" sz="1800" baseline="0" dirty="0" smtClean="0"/>
                    </a:p>
                    <a:p>
                      <a:pPr marL="285750" indent="-285750">
                        <a:buFont typeface="Arial" panose="020B0604020202020204" pitchFamily="34" charset="0"/>
                        <a:buChar char="•"/>
                      </a:pPr>
                      <a:r>
                        <a:rPr lang="en-US" sz="1800" baseline="0" dirty="0" smtClean="0"/>
                        <a:t>Ensure Orientation Requirements are Met</a:t>
                      </a:r>
                    </a:p>
                    <a:p>
                      <a:pPr marL="0" indent="0">
                        <a:buFont typeface="Arial" panose="020B0604020202020204" pitchFamily="34" charset="0"/>
                        <a:buNone/>
                      </a:pPr>
                      <a:endParaRPr lang="en-US" sz="1800" baseline="0" dirty="0" smtClean="0"/>
                    </a:p>
                    <a:p>
                      <a:pPr marL="285750" indent="-285750">
                        <a:buFont typeface="Arial" panose="020B0604020202020204" pitchFamily="34" charset="0"/>
                        <a:buChar char="•"/>
                      </a:pPr>
                      <a:r>
                        <a:rPr lang="en-US" sz="1800" baseline="0" dirty="0" smtClean="0"/>
                        <a:t>Strengthen Student Enrollment Process: No eligible baseline prior to entering a student in a class, ROI not signed, local forms must contain all required information</a:t>
                      </a:r>
                      <a:r>
                        <a:rPr lang="en-US" sz="1900" baseline="0" dirty="0" smtClean="0"/>
                        <a:t> </a:t>
                      </a:r>
                    </a:p>
                    <a:p>
                      <a:endParaRPr lang="en-US" baseline="0" dirty="0" smtClean="0"/>
                    </a:p>
                    <a:p>
                      <a:endParaRPr lang="en-US" dirty="0"/>
                    </a:p>
                  </a:txBody>
                  <a:tcPr/>
                </a:tc>
                <a:tc>
                  <a:txBody>
                    <a:bodyPr/>
                    <a:lstStyle/>
                    <a:p>
                      <a:pPr marL="285750" indent="-285750">
                        <a:buFont typeface="Arial" panose="020B0604020202020204" pitchFamily="34" charset="0"/>
                        <a:buChar char="•"/>
                      </a:pPr>
                      <a:r>
                        <a:rPr lang="en-US" dirty="0" smtClean="0"/>
                        <a:t>Ensure</a:t>
                      </a:r>
                      <a:r>
                        <a:rPr lang="en-US" baseline="0" dirty="0" smtClean="0"/>
                        <a:t> ALL test that are given are entered into TEAMS—regardless if gain is made</a:t>
                      </a:r>
                    </a:p>
                    <a:p>
                      <a:pPr marL="0" indent="0">
                        <a:buFont typeface="Arial" panose="020B0604020202020204" pitchFamily="34" charset="0"/>
                        <a:buNone/>
                      </a:pPr>
                      <a:endParaRPr lang="en-US" baseline="0" dirty="0" smtClean="0"/>
                    </a:p>
                    <a:p>
                      <a:pPr marL="285750" indent="-285750">
                        <a:buFont typeface="Arial" panose="020B0604020202020204" pitchFamily="34" charset="0"/>
                        <a:buChar char="•"/>
                      </a:pPr>
                      <a:r>
                        <a:rPr lang="en-US" baseline="0" dirty="0" smtClean="0"/>
                        <a:t>Ensure all students have an ITEC in their file </a:t>
                      </a:r>
                    </a:p>
                    <a:p>
                      <a:pPr marL="0" indent="0">
                        <a:buFont typeface="Arial" panose="020B0604020202020204" pitchFamily="34" charset="0"/>
                        <a:buNone/>
                      </a:pPr>
                      <a:endParaRPr lang="en-US" baseline="0" dirty="0" smtClean="0"/>
                    </a:p>
                    <a:p>
                      <a:pPr marL="285750" indent="-285750">
                        <a:buFont typeface="Arial" panose="020B0604020202020204" pitchFamily="34" charset="0"/>
                        <a:buChar char="•"/>
                      </a:pPr>
                      <a:r>
                        <a:rPr lang="en-US" baseline="0" dirty="0" smtClean="0"/>
                        <a:t>Ensure that justification is kept in student file if tested early</a:t>
                      </a:r>
                    </a:p>
                  </a:txBody>
                  <a:tcPr/>
                </a:tc>
                <a:tc>
                  <a:txBody>
                    <a:bodyPr/>
                    <a:lstStyle/>
                    <a:p>
                      <a:pPr marL="285750" indent="-285750">
                        <a:buFont typeface="Arial" panose="020B0604020202020204" pitchFamily="34" charset="0"/>
                        <a:buChar char="•"/>
                      </a:pPr>
                      <a:r>
                        <a:rPr lang="en-US" dirty="0" smtClean="0"/>
                        <a:t>Ensure that PII is</a:t>
                      </a:r>
                      <a:r>
                        <a:rPr lang="en-US" baseline="0" dirty="0" smtClean="0"/>
                        <a:t> secure and protected</a:t>
                      </a:r>
                    </a:p>
                    <a:p>
                      <a:pPr marL="0" indent="0">
                        <a:buFont typeface="Arial" panose="020B0604020202020204" pitchFamily="34" charset="0"/>
                        <a:buNone/>
                      </a:pPr>
                      <a:endParaRPr lang="en-US" baseline="0" dirty="0" smtClean="0"/>
                    </a:p>
                    <a:p>
                      <a:pPr marL="285750" indent="-285750">
                        <a:buFont typeface="Arial" panose="020B0604020202020204" pitchFamily="34" charset="0"/>
                        <a:buChar char="•"/>
                      </a:pPr>
                      <a:r>
                        <a:rPr lang="en-US" baseline="0" dirty="0" smtClean="0"/>
                        <a:t>Ensure that all sign in sheets contain required elements</a:t>
                      </a:r>
                    </a:p>
                    <a:p>
                      <a:pPr marL="0" indent="0">
                        <a:buFont typeface="Arial" panose="020B0604020202020204" pitchFamily="34" charset="0"/>
                        <a:buNone/>
                      </a:pPr>
                      <a:endParaRPr lang="en-US" baseline="0" dirty="0" smtClean="0"/>
                    </a:p>
                    <a:p>
                      <a:pPr marL="285750" indent="-285750">
                        <a:buFont typeface="Arial" panose="020B0604020202020204" pitchFamily="34" charset="0"/>
                        <a:buChar char="•"/>
                      </a:pPr>
                      <a:r>
                        <a:rPr lang="en-US" baseline="0" dirty="0" smtClean="0"/>
                        <a:t>Ensure that data/information in student/staff files matches TEAMS. </a:t>
                      </a:r>
                      <a:r>
                        <a:rPr lang="en-US" sz="1400" baseline="0" dirty="0" smtClean="0"/>
                        <a:t>If hours or PD hours exist in TEAMS—there must be documentation in the file  </a:t>
                      </a:r>
                    </a:p>
                    <a:p>
                      <a:pPr marL="0" indent="0">
                        <a:buFont typeface="Arial" panose="020B0604020202020204" pitchFamily="34" charset="0"/>
                        <a:buNone/>
                      </a:pPr>
                      <a:endParaRPr lang="en-US" baseline="0" dirty="0" smtClean="0"/>
                    </a:p>
                    <a:p>
                      <a:pPr marL="285750" indent="-285750">
                        <a:buFont typeface="Arial" panose="020B0604020202020204" pitchFamily="34" charset="0"/>
                        <a:buChar char="•"/>
                      </a:pPr>
                      <a:r>
                        <a:rPr lang="en-US" baseline="0" dirty="0" smtClean="0"/>
                        <a:t>Ensure that controls exist for consistent reporting of information</a:t>
                      </a:r>
                    </a:p>
                    <a:p>
                      <a:pPr marL="285750" indent="-285750">
                        <a:buFont typeface="Arial" panose="020B0604020202020204" pitchFamily="34" charset="0"/>
                        <a:buChar char="•"/>
                      </a:pPr>
                      <a:endParaRPr lang="en-US" dirty="0"/>
                    </a:p>
                  </a:txBody>
                  <a:tcPr/>
                </a:tc>
              </a:tr>
            </a:tbl>
          </a:graphicData>
        </a:graphic>
      </p:graphicFrame>
    </p:spTree>
    <p:extLst>
      <p:ext uri="{BB962C8B-B14F-4D97-AF65-F5344CB8AC3E}">
        <p14:creationId xmlns:p14="http://schemas.microsoft.com/office/powerpoint/2010/main" val="746704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Resources </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There are many resources, these are the most frequently used: </a:t>
            </a:r>
          </a:p>
          <a:p>
            <a:pPr marL="0" indent="0">
              <a:buNone/>
            </a:pPr>
            <a:endParaRPr lang="en-US" dirty="0" smtClean="0"/>
          </a:p>
          <a:p>
            <a:pPr marL="0" indent="0">
              <a:buNone/>
            </a:pPr>
            <a:r>
              <a:rPr lang="en-US" dirty="0" smtClean="0"/>
              <a:t>RFP 320-14-10, Section 11-13</a:t>
            </a:r>
          </a:p>
          <a:p>
            <a:pPr marL="0" indent="0">
              <a:buNone/>
            </a:pPr>
            <a:endParaRPr lang="en-US" dirty="0"/>
          </a:p>
          <a:p>
            <a:pPr marL="0" indent="0">
              <a:buNone/>
            </a:pPr>
            <a:r>
              <a:rPr lang="en-US" dirty="0" smtClean="0"/>
              <a:t>TWC Rules:  </a:t>
            </a:r>
          </a:p>
          <a:p>
            <a:pPr marL="0" indent="0">
              <a:buNone/>
            </a:pPr>
            <a:r>
              <a:rPr lang="en-US" dirty="0" smtClean="0"/>
              <a:t>Chapter </a:t>
            </a:r>
            <a:r>
              <a:rPr lang="en-US" dirty="0"/>
              <a:t>802: </a:t>
            </a:r>
            <a:r>
              <a:rPr lang="en-US" dirty="0">
                <a:solidFill>
                  <a:srgbClr val="00B0F0"/>
                </a:solidFill>
                <a:hlinkClick r:id="rId3"/>
              </a:rPr>
              <a:t>http://</a:t>
            </a:r>
            <a:r>
              <a:rPr lang="en-US" dirty="0" smtClean="0">
                <a:solidFill>
                  <a:srgbClr val="00B0F0"/>
                </a:solidFill>
                <a:hlinkClick r:id="rId3"/>
              </a:rPr>
              <a:t>www.twc.state.tx.us/files/twc/rules-chapter-802-integrity-texas-workforce-system-twc.pdf</a:t>
            </a:r>
            <a:endParaRPr lang="en-US" dirty="0" smtClean="0">
              <a:solidFill>
                <a:srgbClr val="00B0F0"/>
              </a:solidFill>
            </a:endParaRPr>
          </a:p>
          <a:p>
            <a:pPr marL="0" indent="0">
              <a:buNone/>
            </a:pPr>
            <a:endParaRPr lang="en-US" dirty="0" smtClean="0"/>
          </a:p>
          <a:p>
            <a:pPr marL="0" indent="0">
              <a:buNone/>
            </a:pPr>
            <a:r>
              <a:rPr lang="en-US" dirty="0" smtClean="0"/>
              <a:t>Chapter 805</a:t>
            </a:r>
            <a:r>
              <a:rPr lang="en-US" dirty="0"/>
              <a:t>: </a:t>
            </a:r>
            <a:r>
              <a:rPr lang="en-US" dirty="0">
                <a:hlinkClick r:id="rId4"/>
              </a:rPr>
              <a:t>http://</a:t>
            </a:r>
            <a:r>
              <a:rPr lang="en-US" dirty="0" smtClean="0">
                <a:hlinkClick r:id="rId4"/>
              </a:rPr>
              <a:t>www.twc.state.tx.us/files/twc/rules-chapter-805-adult-education-literacy-twc.pdf</a:t>
            </a:r>
            <a:endParaRPr lang="en-US" dirty="0" smtClean="0"/>
          </a:p>
          <a:p>
            <a:pPr marL="0" indent="0">
              <a:buNone/>
            </a:pPr>
            <a:endParaRPr lang="en-US" dirty="0" smtClean="0"/>
          </a:p>
          <a:p>
            <a:pPr marL="0" indent="0">
              <a:buNone/>
            </a:pPr>
            <a:endParaRPr lang="en-US" dirty="0"/>
          </a:p>
          <a:p>
            <a:pPr marL="0" indent="0">
              <a:buNone/>
            </a:pPr>
            <a:r>
              <a:rPr lang="en-US" dirty="0" smtClean="0">
                <a:hlinkClick r:id="rId5"/>
              </a:rPr>
              <a:t>TWC Assessment Guide</a:t>
            </a:r>
            <a:endParaRPr lang="en-US" dirty="0" smtClean="0"/>
          </a:p>
          <a:p>
            <a:pPr marL="0" indent="0">
              <a:buNone/>
            </a:pPr>
            <a:endParaRPr lang="en-US" dirty="0"/>
          </a:p>
          <a:p>
            <a:pPr marL="0" indent="0">
              <a:buNone/>
            </a:pPr>
            <a:r>
              <a:rPr lang="en-US" dirty="0" smtClean="0">
                <a:hlinkClick r:id="rId6"/>
              </a:rPr>
              <a:t>National Reporting System (NRS) Guidelines</a:t>
            </a:r>
            <a:endParaRPr lang="en-US" dirty="0" smtClean="0"/>
          </a:p>
          <a:p>
            <a:pPr marL="0" indent="0">
              <a:buNone/>
            </a:pPr>
            <a:endParaRPr lang="en-US" dirty="0" smtClean="0"/>
          </a:p>
        </p:txBody>
      </p:sp>
    </p:spTree>
    <p:extLst>
      <p:ext uri="{BB962C8B-B14F-4D97-AF65-F5344CB8AC3E}">
        <p14:creationId xmlns:p14="http://schemas.microsoft.com/office/powerpoint/2010/main" val="10715811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Makes Progress</a:t>
            </a:r>
            <a:endParaRPr lang="en-US" dirty="0"/>
          </a:p>
        </p:txBody>
      </p:sp>
      <p:sp>
        <p:nvSpPr>
          <p:cNvPr id="3" name="Content Placeholder 2"/>
          <p:cNvSpPr>
            <a:spLocks noGrp="1"/>
          </p:cNvSpPr>
          <p:nvPr>
            <p:ph idx="1"/>
          </p:nvPr>
        </p:nvSpPr>
        <p:spPr/>
        <p:txBody>
          <a:bodyPr>
            <a:normAutofit/>
          </a:bodyPr>
          <a:lstStyle/>
          <a:p>
            <a:r>
              <a:rPr lang="en-US" dirty="0" smtClean="0"/>
              <a:t>How often are you monitoring yourself or your sub-contractors? </a:t>
            </a:r>
          </a:p>
          <a:p>
            <a:r>
              <a:rPr lang="en-US" dirty="0" smtClean="0"/>
              <a:t>What tools are you using ? </a:t>
            </a:r>
          </a:p>
          <a:p>
            <a:r>
              <a:rPr lang="en-US" dirty="0" smtClean="0"/>
              <a:t>What is the follow-up to potential findings or adverse observations that are determined? </a:t>
            </a:r>
          </a:p>
          <a:p>
            <a:endParaRPr lang="en-US" dirty="0"/>
          </a:p>
          <a:p>
            <a:pPr marL="0" indent="0">
              <a:buNone/>
            </a:pPr>
            <a:r>
              <a:rPr lang="en-US" dirty="0" smtClean="0">
                <a:solidFill>
                  <a:srgbClr val="FF0000"/>
                </a:solidFill>
              </a:rPr>
              <a:t>Discussion: </a:t>
            </a:r>
            <a:r>
              <a:rPr lang="en-US" dirty="0">
                <a:solidFill>
                  <a:srgbClr val="FF0000"/>
                </a:solidFill>
              </a:rPr>
              <a:t>5</a:t>
            </a:r>
            <a:r>
              <a:rPr lang="en-US" dirty="0" smtClean="0">
                <a:solidFill>
                  <a:srgbClr val="FF0000"/>
                </a:solidFill>
              </a:rPr>
              <a:t> minutes</a:t>
            </a:r>
          </a:p>
          <a:p>
            <a:pPr marL="0" indent="0">
              <a:buNone/>
            </a:pPr>
            <a:endParaRPr lang="en-US" dirty="0"/>
          </a:p>
        </p:txBody>
      </p:sp>
    </p:spTree>
    <p:extLst>
      <p:ext uri="{BB962C8B-B14F-4D97-AF65-F5344CB8AC3E}">
        <p14:creationId xmlns:p14="http://schemas.microsoft.com/office/powerpoint/2010/main" val="20867450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descr="Highlights the Evaluation Component of the pie chart"/>
          <p:cNvGraphicFramePr/>
          <p:nvPr>
            <p:extLst>
              <p:ext uri="{D42A27DB-BD31-4B8C-83A1-F6EECF244321}">
                <p14:modId xmlns:p14="http://schemas.microsoft.com/office/powerpoint/2010/main" val="110944624"/>
              </p:ext>
            </p:extLst>
          </p:nvPr>
        </p:nvGraphicFramePr>
        <p:xfrm>
          <a:off x="1524000" y="990600"/>
          <a:ext cx="6096000" cy="5410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457200" y="274638"/>
            <a:ext cx="8229600" cy="792162"/>
          </a:xfrm>
        </p:spPr>
        <p:txBody>
          <a:bodyPr/>
          <a:lstStyle/>
          <a:p>
            <a:r>
              <a:rPr lang="en-US" dirty="0" smtClean="0">
                <a:solidFill>
                  <a:schemeClr val="bg1"/>
                </a:solidFill>
              </a:rPr>
              <a:t>Highlight Evaluation in Chart</a:t>
            </a:r>
            <a:endParaRPr lang="en-US" dirty="0">
              <a:solidFill>
                <a:schemeClr val="bg1"/>
              </a:solidFill>
            </a:endParaRPr>
          </a:p>
        </p:txBody>
      </p:sp>
    </p:spTree>
    <p:extLst>
      <p:ext uri="{BB962C8B-B14F-4D97-AF65-F5344CB8AC3E}">
        <p14:creationId xmlns:p14="http://schemas.microsoft.com/office/powerpoint/2010/main" val="2030972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Standards</a:t>
            </a:r>
            <a:endParaRPr lang="en-US" dirty="0"/>
          </a:p>
        </p:txBody>
      </p:sp>
      <p:sp>
        <p:nvSpPr>
          <p:cNvPr id="5" name="Text Placeholder 4"/>
          <p:cNvSpPr>
            <a:spLocks noGrp="1"/>
          </p:cNvSpPr>
          <p:nvPr>
            <p:ph type="body" idx="1"/>
          </p:nvPr>
        </p:nvSpPr>
        <p:spPr/>
        <p:txBody>
          <a:bodyPr/>
          <a:lstStyle/>
          <a:p>
            <a:r>
              <a:rPr lang="en-US" dirty="0" smtClean="0"/>
              <a:t>Evaluation</a:t>
            </a:r>
            <a:endParaRPr lang="en-US" dirty="0"/>
          </a:p>
        </p:txBody>
      </p:sp>
    </p:spTree>
    <p:extLst>
      <p:ext uri="{BB962C8B-B14F-4D97-AF65-F5344CB8AC3E}">
        <p14:creationId xmlns:p14="http://schemas.microsoft.com/office/powerpoint/2010/main" val="2976031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normAutofit/>
          </a:bodyPr>
          <a:lstStyle/>
          <a:p>
            <a:pPr marL="0" indent="0" algn="ctr">
              <a:buNone/>
            </a:pPr>
            <a:endParaRPr lang="en-US" dirty="0" smtClean="0"/>
          </a:p>
          <a:p>
            <a:pPr marL="0" indent="0" algn="ctr">
              <a:buNone/>
            </a:pPr>
            <a:endParaRPr lang="en-US" dirty="0"/>
          </a:p>
          <a:p>
            <a:pPr marL="0" indent="0" algn="ctr">
              <a:buNone/>
            </a:pPr>
            <a:r>
              <a:rPr lang="en-US" dirty="0" smtClean="0"/>
              <a:t>What are four core elements to managing a successful adult education program? </a:t>
            </a:r>
          </a:p>
          <a:p>
            <a:pPr marL="0" indent="0" algn="ctr">
              <a:buNone/>
            </a:pPr>
            <a:endParaRPr lang="en-US" dirty="0"/>
          </a:p>
          <a:p>
            <a:pPr marL="0" indent="0">
              <a:buNone/>
            </a:pPr>
            <a:r>
              <a:rPr lang="en-US" dirty="0" smtClean="0">
                <a:solidFill>
                  <a:srgbClr val="FF0000"/>
                </a:solidFill>
              </a:rPr>
              <a:t>Discussion: 5-10 minutes</a:t>
            </a:r>
            <a:endParaRPr lang="en-US" dirty="0">
              <a:solidFill>
                <a:srgbClr val="FF0000"/>
              </a:solidFill>
            </a:endParaRPr>
          </a:p>
        </p:txBody>
      </p:sp>
    </p:spTree>
    <p:extLst>
      <p:ext uri="{BB962C8B-B14F-4D97-AF65-F5344CB8AC3E}">
        <p14:creationId xmlns:p14="http://schemas.microsoft.com/office/powerpoint/2010/main" val="13190577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Creating Quality Standards</a:t>
            </a:r>
            <a:endParaRPr lang="en-US" dirty="0"/>
          </a:p>
        </p:txBody>
      </p:sp>
      <p:sp>
        <p:nvSpPr>
          <p:cNvPr id="3" name="Content Placeholder 2"/>
          <p:cNvSpPr>
            <a:spLocks noGrp="1"/>
          </p:cNvSpPr>
          <p:nvPr>
            <p:ph idx="1"/>
          </p:nvPr>
        </p:nvSpPr>
        <p:spPr>
          <a:xfrm>
            <a:off x="190500" y="1143000"/>
            <a:ext cx="8229600" cy="5257800"/>
          </a:xfrm>
        </p:spPr>
        <p:txBody>
          <a:bodyPr/>
          <a:lstStyle/>
          <a:p>
            <a:pPr marL="0" indent="0">
              <a:buNone/>
            </a:pPr>
            <a:r>
              <a:rPr lang="en-US" dirty="0" smtClean="0">
                <a:solidFill>
                  <a:srgbClr val="FF0000"/>
                </a:solidFill>
              </a:rPr>
              <a:t>“In the midst of chaos, there is also opportunity” </a:t>
            </a:r>
            <a:r>
              <a:rPr lang="en-US" dirty="0" smtClean="0"/>
              <a:t>― </a:t>
            </a:r>
          </a:p>
          <a:p>
            <a:pPr marL="0" indent="0">
              <a:buNone/>
            </a:pPr>
            <a:r>
              <a:rPr lang="en-US" b="1" i="1" dirty="0" smtClean="0">
                <a:solidFill>
                  <a:srgbClr val="FF0000"/>
                </a:solidFill>
              </a:rPr>
              <a:t>Sun Tzu, A Arte da Guerra </a:t>
            </a:r>
          </a:p>
          <a:p>
            <a:pPr marL="0" indent="0">
              <a:buNone/>
            </a:pPr>
            <a:endParaRPr lang="en-US" b="1" i="1" dirty="0"/>
          </a:p>
          <a:p>
            <a:pPr marL="0" indent="0">
              <a:buNone/>
            </a:pPr>
            <a:endParaRPr lang="en-US" b="1" i="1" dirty="0"/>
          </a:p>
        </p:txBody>
      </p:sp>
      <p:pic>
        <p:nvPicPr>
          <p:cNvPr id="1026" name="Picture 2" descr="&quot;If you get the culture right, most of the other stuff will just take care of itself.&quot;-CEO Tony Hsieh" title="Quo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2895600"/>
            <a:ext cx="2857500" cy="3352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descr="&quot;Quality is never an accident. It is always the result of high intention, sincere effort, intelligent direction and skillful execution. It represents the wise choice of many alternatives&quot; John Ruskin" title="Qout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3276600"/>
            <a:ext cx="4191000" cy="2514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504258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944562"/>
          </a:xfrm>
        </p:spPr>
        <p:txBody>
          <a:bodyPr/>
          <a:lstStyle/>
          <a:p>
            <a:r>
              <a:rPr lang="en-US" dirty="0" smtClean="0">
                <a:solidFill>
                  <a:schemeClr val="bg1"/>
                </a:solidFill>
              </a:rPr>
              <a:t>Evaluation </a:t>
            </a:r>
            <a:endParaRPr lang="en-US" dirty="0">
              <a:solidFill>
                <a:schemeClr val="bg1"/>
              </a:solidFill>
            </a:endParaRPr>
          </a:p>
        </p:txBody>
      </p:sp>
      <p:sp>
        <p:nvSpPr>
          <p:cNvPr id="5" name="Content Placeholder 4"/>
          <p:cNvSpPr>
            <a:spLocks noGrp="1"/>
          </p:cNvSpPr>
          <p:nvPr>
            <p:ph idx="1"/>
          </p:nvPr>
        </p:nvSpPr>
        <p:spPr/>
        <p:txBody>
          <a:bodyPr>
            <a:normAutofit/>
          </a:bodyPr>
          <a:lstStyle/>
          <a:p>
            <a:pPr marL="0" indent="0" algn="ctr">
              <a:buNone/>
            </a:pPr>
            <a:r>
              <a:rPr lang="en-US" sz="3200" dirty="0" smtClean="0"/>
              <a:t>Think of the desired </a:t>
            </a:r>
            <a:r>
              <a:rPr lang="en-US" sz="3200" i="1" dirty="0" smtClean="0">
                <a:solidFill>
                  <a:srgbClr val="FF0000"/>
                </a:solidFill>
              </a:rPr>
              <a:t>outcomes</a:t>
            </a:r>
            <a:r>
              <a:rPr lang="en-US" sz="3200" dirty="0" smtClean="0"/>
              <a:t> as what you ultimately want the program to accomplish, the </a:t>
            </a:r>
            <a:r>
              <a:rPr lang="en-US" sz="3200" i="1" dirty="0" smtClean="0">
                <a:solidFill>
                  <a:srgbClr val="FF0000"/>
                </a:solidFill>
              </a:rPr>
              <a:t>activities</a:t>
            </a:r>
            <a:r>
              <a:rPr lang="en-US" sz="3200" dirty="0" smtClean="0"/>
              <a:t> as what you will do to get there, and the </a:t>
            </a:r>
            <a:r>
              <a:rPr lang="en-US" sz="3200" i="1" dirty="0" smtClean="0">
                <a:solidFill>
                  <a:srgbClr val="FF0000"/>
                </a:solidFill>
              </a:rPr>
              <a:t>indicators</a:t>
            </a:r>
            <a:r>
              <a:rPr lang="en-US" sz="3200" dirty="0" smtClean="0"/>
              <a:t> as the gauge of whether, and to what degree, you are making progress. </a:t>
            </a:r>
          </a:p>
          <a:p>
            <a:pPr marL="0" indent="0" algn="ctr">
              <a:buNone/>
            </a:pPr>
            <a:endParaRPr lang="en-US" dirty="0">
              <a:solidFill>
                <a:schemeClr val="accent6">
                  <a:lumMod val="75000"/>
                </a:schemeClr>
              </a:solidFill>
            </a:endParaRPr>
          </a:p>
          <a:p>
            <a:pPr marL="0" indent="0" algn="ctr">
              <a:buNone/>
            </a:pPr>
            <a:endParaRPr lang="en-US" dirty="0" smtClean="0">
              <a:solidFill>
                <a:schemeClr val="accent6">
                  <a:lumMod val="75000"/>
                </a:schemeClr>
              </a:solidFill>
            </a:endParaRPr>
          </a:p>
          <a:p>
            <a:pPr marL="0" indent="0">
              <a:buNone/>
            </a:pPr>
            <a:endParaRPr lang="en-US" sz="800" dirty="0">
              <a:solidFill>
                <a:schemeClr val="accent6">
                  <a:lumMod val="75000"/>
                </a:schemeClr>
              </a:solidFill>
            </a:endParaRPr>
          </a:p>
          <a:p>
            <a:pPr marL="0" indent="0">
              <a:buNone/>
            </a:pPr>
            <a:endParaRPr lang="en-US" sz="800" dirty="0" smtClean="0">
              <a:solidFill>
                <a:schemeClr val="accent6">
                  <a:lumMod val="75000"/>
                </a:schemeClr>
              </a:solidFill>
            </a:endParaRPr>
          </a:p>
          <a:p>
            <a:pPr marL="0" indent="0">
              <a:buNone/>
            </a:pPr>
            <a:endParaRPr lang="en-US" sz="800" dirty="0">
              <a:solidFill>
                <a:schemeClr val="accent6">
                  <a:lumMod val="75000"/>
                </a:schemeClr>
              </a:solidFill>
            </a:endParaRPr>
          </a:p>
          <a:p>
            <a:pPr marL="0" indent="0">
              <a:buNone/>
            </a:pPr>
            <a:endParaRPr lang="en-US" sz="800" dirty="0" smtClean="0">
              <a:solidFill>
                <a:schemeClr val="accent6">
                  <a:lumMod val="75000"/>
                </a:schemeClr>
              </a:solidFill>
            </a:endParaRPr>
          </a:p>
          <a:p>
            <a:pPr marL="0" indent="0">
              <a:buNone/>
            </a:pPr>
            <a:r>
              <a:rPr lang="en-US" sz="800" dirty="0" smtClean="0"/>
              <a:t>Source: Rebecca Gajda &amp; Jennifer Jewiss, </a:t>
            </a:r>
            <a:r>
              <a:rPr lang="en-US" sz="800" i="1" dirty="0" smtClean="0"/>
              <a:t>The University of Vermont</a:t>
            </a:r>
            <a:endParaRPr lang="en-US" sz="800" i="1" dirty="0">
              <a:solidFill>
                <a:schemeClr val="accent6">
                  <a:lumMod val="75000"/>
                </a:schemeClr>
              </a:solidFill>
            </a:endParaRPr>
          </a:p>
        </p:txBody>
      </p:sp>
    </p:spTree>
    <p:extLst>
      <p:ext uri="{BB962C8B-B14F-4D97-AF65-F5344CB8AC3E}">
        <p14:creationId xmlns:p14="http://schemas.microsoft.com/office/powerpoint/2010/main" val="7269367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944562"/>
          </a:xfrm>
        </p:spPr>
        <p:txBody>
          <a:bodyPr/>
          <a:lstStyle/>
          <a:p>
            <a:r>
              <a:rPr lang="en-US" dirty="0" smtClean="0"/>
              <a:t>Standards</a:t>
            </a:r>
            <a:endParaRPr lang="en-US" dirty="0"/>
          </a:p>
        </p:txBody>
      </p:sp>
      <p:sp>
        <p:nvSpPr>
          <p:cNvPr id="5" name="Content Placeholder 4"/>
          <p:cNvSpPr>
            <a:spLocks noGrp="1"/>
          </p:cNvSpPr>
          <p:nvPr>
            <p:ph idx="1"/>
          </p:nvPr>
        </p:nvSpPr>
        <p:spPr>
          <a:xfrm>
            <a:off x="457200" y="1219200"/>
            <a:ext cx="7924800" cy="4906963"/>
          </a:xfrm>
        </p:spPr>
        <p:txBody>
          <a:bodyPr>
            <a:normAutofit/>
          </a:bodyPr>
          <a:lstStyle/>
          <a:p>
            <a:r>
              <a:rPr lang="en-US" dirty="0" smtClean="0"/>
              <a:t>Standards are about </a:t>
            </a:r>
            <a:r>
              <a:rPr lang="en-US" dirty="0" smtClean="0">
                <a:solidFill>
                  <a:srgbClr val="FF0000"/>
                </a:solidFill>
              </a:rPr>
              <a:t>Quality</a:t>
            </a:r>
          </a:p>
          <a:p>
            <a:pPr marL="0" indent="0">
              <a:buNone/>
            </a:pPr>
            <a:endParaRPr lang="en-US" dirty="0" smtClean="0">
              <a:solidFill>
                <a:srgbClr val="FF0000"/>
              </a:solidFill>
            </a:endParaRPr>
          </a:p>
          <a:p>
            <a:r>
              <a:rPr lang="en-US" dirty="0"/>
              <a:t>Standards should align with your mission, objectives, and organizational leadership, and be implemented consistently across your enterprise. </a:t>
            </a:r>
            <a:endParaRPr lang="en-US" dirty="0" smtClean="0"/>
          </a:p>
          <a:p>
            <a:pPr marL="0" indent="0">
              <a:buNone/>
            </a:pPr>
            <a:endParaRPr lang="en-US" dirty="0"/>
          </a:p>
          <a:p>
            <a:r>
              <a:rPr lang="en-US" dirty="0"/>
              <a:t>Employees need to buy in to the value of adhering to standards so everyone is pulling in the same direction and reinforcing your brand</a:t>
            </a:r>
          </a:p>
          <a:p>
            <a:pPr marL="0" indent="0">
              <a:buNone/>
            </a:pPr>
            <a:endParaRPr lang="en-US" dirty="0" smtClean="0"/>
          </a:p>
          <a:p>
            <a:pPr marL="0" indent="0">
              <a:buNone/>
            </a:pPr>
            <a:r>
              <a:rPr lang="en-US" dirty="0" smtClean="0">
                <a:solidFill>
                  <a:srgbClr val="FF0000"/>
                </a:solidFill>
              </a:rPr>
              <a:t> </a:t>
            </a: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35819240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dirty="0" smtClean="0"/>
              <a:t>Components for Success</a:t>
            </a:r>
            <a:endParaRPr lang="en-US" dirty="0"/>
          </a:p>
        </p:txBody>
      </p:sp>
      <p:sp>
        <p:nvSpPr>
          <p:cNvPr id="3" name="Content Placeholder 2"/>
          <p:cNvSpPr>
            <a:spLocks noGrp="1"/>
          </p:cNvSpPr>
          <p:nvPr>
            <p:ph idx="1"/>
          </p:nvPr>
        </p:nvSpPr>
        <p:spPr>
          <a:xfrm>
            <a:off x="457200" y="1295400"/>
            <a:ext cx="8229600" cy="4830763"/>
          </a:xfrm>
        </p:spPr>
        <p:txBody>
          <a:bodyPr>
            <a:normAutofit/>
          </a:bodyPr>
          <a:lstStyle/>
          <a:p>
            <a:r>
              <a:rPr lang="en-US" dirty="0" smtClean="0"/>
              <a:t>Hiring staff with the abilities to perform the job functions that enhance program outputs</a:t>
            </a:r>
          </a:p>
          <a:p>
            <a:pPr marL="0" indent="0">
              <a:buNone/>
            </a:pPr>
            <a:endParaRPr lang="en-US" dirty="0" smtClean="0"/>
          </a:p>
          <a:p>
            <a:r>
              <a:rPr lang="en-US" dirty="0" smtClean="0"/>
              <a:t>Local trainings and team building exercises</a:t>
            </a:r>
          </a:p>
          <a:p>
            <a:pPr marL="0" indent="0">
              <a:buNone/>
            </a:pPr>
            <a:endParaRPr lang="en-US" dirty="0" smtClean="0"/>
          </a:p>
          <a:p>
            <a:r>
              <a:rPr lang="en-US" dirty="0" smtClean="0"/>
              <a:t>Utilize committees that represent all facets of the organization to ensure that quality is controlled throughout the system</a:t>
            </a:r>
          </a:p>
          <a:p>
            <a:pPr marL="0" indent="0">
              <a:buNone/>
            </a:pPr>
            <a:endParaRPr lang="en-US" dirty="0" smtClean="0"/>
          </a:p>
          <a:p>
            <a:r>
              <a:rPr lang="en-US" dirty="0" smtClean="0"/>
              <a:t>Don’t be afraid to “tweak” or “abandon” practices and procedures that do not enhance or promote your intended culture</a:t>
            </a:r>
          </a:p>
          <a:p>
            <a:endParaRPr lang="en-US" dirty="0"/>
          </a:p>
        </p:txBody>
      </p:sp>
    </p:spTree>
    <p:extLst>
      <p:ext uri="{BB962C8B-B14F-4D97-AF65-F5344CB8AC3E}">
        <p14:creationId xmlns:p14="http://schemas.microsoft.com/office/powerpoint/2010/main" val="37459606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Standards Create? </a:t>
            </a:r>
            <a:endParaRPr lang="en-US" dirty="0"/>
          </a:p>
        </p:txBody>
      </p:sp>
      <p:sp>
        <p:nvSpPr>
          <p:cNvPr id="3" name="Content Placeholder 2"/>
          <p:cNvSpPr>
            <a:spLocks noGrp="1"/>
          </p:cNvSpPr>
          <p:nvPr>
            <p:ph idx="1"/>
          </p:nvPr>
        </p:nvSpPr>
        <p:spPr>
          <a:xfrm>
            <a:off x="228600" y="1447800"/>
            <a:ext cx="8229600" cy="4754563"/>
          </a:xfrm>
        </p:spPr>
        <p:txBody>
          <a:bodyPr/>
          <a:lstStyle/>
          <a:p>
            <a:r>
              <a:rPr lang="en-US" sz="2800" dirty="0" smtClean="0"/>
              <a:t>Systems that operate and function in the absence of an “expert” </a:t>
            </a:r>
          </a:p>
          <a:p>
            <a:pPr marL="0" indent="0">
              <a:buNone/>
            </a:pPr>
            <a:endParaRPr lang="en-US" sz="2800" dirty="0" smtClean="0"/>
          </a:p>
          <a:p>
            <a:r>
              <a:rPr lang="en-US" sz="2800" dirty="0" smtClean="0"/>
              <a:t>Creates confidence in staff that they matter in the “Big Picture” and that their talent is purposefully designed </a:t>
            </a:r>
          </a:p>
          <a:p>
            <a:pPr marL="114300" indent="0">
              <a:buNone/>
            </a:pPr>
            <a:endParaRPr lang="en-US" dirty="0" smtClean="0"/>
          </a:p>
          <a:p>
            <a:pPr marL="0" indent="0">
              <a:buNone/>
            </a:pPr>
            <a:endParaRPr lang="en-US" dirty="0"/>
          </a:p>
        </p:txBody>
      </p:sp>
    </p:spTree>
    <p:extLst>
      <p:ext uri="{BB962C8B-B14F-4D97-AF65-F5344CB8AC3E}">
        <p14:creationId xmlns:p14="http://schemas.microsoft.com/office/powerpoint/2010/main" val="1441050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15962"/>
          </a:xfrm>
        </p:spPr>
        <p:txBody>
          <a:bodyPr>
            <a:normAutofit fontScale="90000"/>
          </a:bodyPr>
          <a:lstStyle/>
          <a:p>
            <a:r>
              <a:rPr lang="en-US" dirty="0" smtClean="0"/>
              <a:t>Evaluating Program Quality </a:t>
            </a:r>
            <a:endParaRPr lang="en-US" dirty="0"/>
          </a:p>
        </p:txBody>
      </p:sp>
      <p:sp>
        <p:nvSpPr>
          <p:cNvPr id="5" name="Content Placeholder 4"/>
          <p:cNvSpPr>
            <a:spLocks noGrp="1"/>
          </p:cNvSpPr>
          <p:nvPr>
            <p:ph idx="1"/>
          </p:nvPr>
        </p:nvSpPr>
        <p:spPr>
          <a:xfrm>
            <a:off x="228600" y="1066800"/>
            <a:ext cx="8229600" cy="5334000"/>
          </a:xfrm>
        </p:spPr>
        <p:txBody>
          <a:bodyPr>
            <a:noAutofit/>
          </a:bodyPr>
          <a:lstStyle/>
          <a:p>
            <a:r>
              <a:rPr lang="en-US" sz="2200" dirty="0" smtClean="0"/>
              <a:t>Data Detective—What is your data telling you? Are students staying in the program? Are they making Gains? Are they attending class regularly? Where do you need more classes? Fewer? </a:t>
            </a:r>
          </a:p>
          <a:p>
            <a:pPr marL="0" indent="0">
              <a:buNone/>
            </a:pPr>
            <a:endParaRPr lang="en-US" sz="2200" dirty="0" smtClean="0"/>
          </a:p>
          <a:p>
            <a:r>
              <a:rPr lang="en-US" sz="2200" dirty="0" smtClean="0"/>
              <a:t>Students—Create procedures for absentee students that include follow-up/outreach efforts to obtain reasons for lack of attendance. Is it an instructor? A class location/time? Program intensity? </a:t>
            </a:r>
          </a:p>
          <a:p>
            <a:pPr marL="0" indent="0">
              <a:buNone/>
            </a:pPr>
            <a:endParaRPr lang="en-US" sz="2200" dirty="0" smtClean="0"/>
          </a:p>
          <a:p>
            <a:r>
              <a:rPr lang="en-US" sz="2200" dirty="0" smtClean="0"/>
              <a:t>Staff—Create consistent observation schedules with specific criteria. Have students complete evaluations for instructors at least twice a year. These should be conducted by someone other than the instructor. Review staff level data and assign PD that assist in shrinking the gaps in their capacity </a:t>
            </a:r>
          </a:p>
          <a:p>
            <a:endParaRPr lang="en-US" sz="2200" dirty="0" smtClean="0"/>
          </a:p>
        </p:txBody>
      </p:sp>
    </p:spTree>
    <p:extLst>
      <p:ext uri="{BB962C8B-B14F-4D97-AF65-F5344CB8AC3E}">
        <p14:creationId xmlns:p14="http://schemas.microsoft.com/office/powerpoint/2010/main" val="26078367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STANdard</a:t>
            </a:r>
            <a:r>
              <a:rPr lang="en-US" dirty="0" smtClean="0"/>
              <a:t> operating procedures</a:t>
            </a:r>
            <a:br>
              <a:rPr lang="en-US" dirty="0" smtClean="0"/>
            </a:br>
            <a:r>
              <a:rPr lang="en-US" dirty="0" smtClean="0"/>
              <a:t>(SOP’s)</a:t>
            </a:r>
            <a:endParaRPr lang="en-US" dirty="0"/>
          </a:p>
        </p:txBody>
      </p:sp>
      <p:sp>
        <p:nvSpPr>
          <p:cNvPr id="5" name="Text Placeholder 4"/>
          <p:cNvSpPr>
            <a:spLocks noGrp="1"/>
          </p:cNvSpPr>
          <p:nvPr>
            <p:ph type="body" idx="1"/>
          </p:nvPr>
        </p:nvSpPr>
        <p:spPr/>
        <p:txBody>
          <a:bodyPr/>
          <a:lstStyle/>
          <a:p>
            <a:r>
              <a:rPr lang="en-US" dirty="0" smtClean="0"/>
              <a:t>Evaluation</a:t>
            </a:r>
            <a:endParaRPr lang="en-US" dirty="0"/>
          </a:p>
        </p:txBody>
      </p:sp>
    </p:spTree>
    <p:extLst>
      <p:ext uri="{BB962C8B-B14F-4D97-AF65-F5344CB8AC3E}">
        <p14:creationId xmlns:p14="http://schemas.microsoft.com/office/powerpoint/2010/main" val="34781720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Standard Operating Procedures (SOP’s)</a:t>
            </a:r>
            <a:endParaRPr lang="en-US" dirty="0"/>
          </a:p>
        </p:txBody>
      </p:sp>
      <p:sp>
        <p:nvSpPr>
          <p:cNvPr id="3" name="Content Placeholder 2"/>
          <p:cNvSpPr>
            <a:spLocks noGrp="1"/>
          </p:cNvSpPr>
          <p:nvPr>
            <p:ph idx="1"/>
          </p:nvPr>
        </p:nvSpPr>
        <p:spPr/>
        <p:txBody>
          <a:bodyPr/>
          <a:lstStyle/>
          <a:p>
            <a:r>
              <a:rPr lang="en-US" dirty="0"/>
              <a:t>SOP’s are about</a:t>
            </a:r>
            <a:r>
              <a:rPr lang="en-US" dirty="0">
                <a:solidFill>
                  <a:srgbClr val="FF0000"/>
                </a:solidFill>
              </a:rPr>
              <a:t> accuracy </a:t>
            </a:r>
            <a:r>
              <a:rPr lang="en-US" dirty="0"/>
              <a:t>and </a:t>
            </a:r>
            <a:r>
              <a:rPr lang="en-US" dirty="0">
                <a:solidFill>
                  <a:srgbClr val="FF0000"/>
                </a:solidFill>
              </a:rPr>
              <a:t>consistency</a:t>
            </a:r>
            <a:r>
              <a:rPr lang="en-US" dirty="0"/>
              <a:t> within a quality model</a:t>
            </a:r>
          </a:p>
          <a:p>
            <a:endParaRPr lang="en-US" dirty="0"/>
          </a:p>
          <a:p>
            <a:r>
              <a:rPr lang="en-US" dirty="0"/>
              <a:t>They assist in creating uniformity within a system that will stand up against changes in staff and/or management</a:t>
            </a:r>
          </a:p>
          <a:p>
            <a:pPr marL="0" indent="0">
              <a:buNone/>
            </a:pPr>
            <a:endParaRPr lang="en-US" dirty="0"/>
          </a:p>
          <a:p>
            <a:endParaRPr lang="en-US" dirty="0"/>
          </a:p>
        </p:txBody>
      </p:sp>
    </p:spTree>
    <p:extLst>
      <p:ext uri="{BB962C8B-B14F-4D97-AF65-F5344CB8AC3E}">
        <p14:creationId xmlns:p14="http://schemas.microsoft.com/office/powerpoint/2010/main" val="8101779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dirty="0" smtClean="0"/>
              <a:t>Required SOP’s</a:t>
            </a:r>
            <a:endParaRPr lang="en-US" dirty="0"/>
          </a:p>
        </p:txBody>
      </p:sp>
      <p:sp>
        <p:nvSpPr>
          <p:cNvPr id="3" name="Content Placeholder 2"/>
          <p:cNvSpPr>
            <a:spLocks noGrp="1"/>
          </p:cNvSpPr>
          <p:nvPr>
            <p:ph idx="1"/>
          </p:nvPr>
        </p:nvSpPr>
        <p:spPr>
          <a:xfrm>
            <a:off x="152400" y="1295400"/>
            <a:ext cx="8229600" cy="4830763"/>
          </a:xfrm>
        </p:spPr>
        <p:txBody>
          <a:bodyPr/>
          <a:lstStyle/>
          <a:p>
            <a:pPr marL="0" indent="0">
              <a:buNone/>
            </a:pPr>
            <a:r>
              <a:rPr lang="en-US" dirty="0" smtClean="0"/>
              <a:t>You are required to have SOP’s for these areas to help create accurate and consistent operations across all providers (RFP 320-14-10, Section 3.1): </a:t>
            </a:r>
          </a:p>
          <a:p>
            <a:r>
              <a:rPr lang="en-US" dirty="0" smtClean="0"/>
              <a:t>Recruitment</a:t>
            </a:r>
          </a:p>
          <a:p>
            <a:r>
              <a:rPr lang="en-US" dirty="0" smtClean="0"/>
              <a:t>Intake / Screening</a:t>
            </a:r>
          </a:p>
          <a:p>
            <a:r>
              <a:rPr lang="en-US" dirty="0" smtClean="0"/>
              <a:t>Assessment / Placement</a:t>
            </a:r>
          </a:p>
          <a:p>
            <a:r>
              <a:rPr lang="en-US" dirty="0" smtClean="0"/>
              <a:t>Orientation</a:t>
            </a:r>
          </a:p>
          <a:p>
            <a:r>
              <a:rPr lang="en-US" dirty="0" smtClean="0"/>
              <a:t>Data Management and Documentation</a:t>
            </a:r>
          </a:p>
          <a:p>
            <a:endParaRPr lang="en-US" dirty="0" smtClean="0"/>
          </a:p>
          <a:p>
            <a:endParaRPr lang="en-US" dirty="0" smtClean="0"/>
          </a:p>
          <a:p>
            <a:endParaRPr lang="en-US" dirty="0"/>
          </a:p>
        </p:txBody>
      </p:sp>
    </p:spTree>
    <p:extLst>
      <p:ext uri="{BB962C8B-B14F-4D97-AF65-F5344CB8AC3E}">
        <p14:creationId xmlns:p14="http://schemas.microsoft.com/office/powerpoint/2010/main" val="2633735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SOP’s </a:t>
            </a:r>
            <a:endParaRPr lang="en-US" dirty="0"/>
          </a:p>
        </p:txBody>
      </p:sp>
      <p:sp>
        <p:nvSpPr>
          <p:cNvPr id="5" name="Content Placeholder 4"/>
          <p:cNvSpPr>
            <a:spLocks noGrp="1"/>
          </p:cNvSpPr>
          <p:nvPr>
            <p:ph idx="1"/>
          </p:nvPr>
        </p:nvSpPr>
        <p:spPr>
          <a:xfrm>
            <a:off x="457200" y="1295400"/>
            <a:ext cx="8229600" cy="4830763"/>
          </a:xfrm>
        </p:spPr>
        <p:txBody>
          <a:bodyPr/>
          <a:lstStyle/>
          <a:p>
            <a:pPr marL="0" indent="0">
              <a:buNone/>
            </a:pPr>
            <a:r>
              <a:rPr lang="en-US" dirty="0" smtClean="0"/>
              <a:t>SOP’s should align to information contained in written TWC contract, policy and guidance: </a:t>
            </a:r>
          </a:p>
          <a:p>
            <a:pPr marL="0" indent="0">
              <a:buNone/>
            </a:pPr>
            <a:endParaRPr lang="en-US" dirty="0" smtClean="0"/>
          </a:p>
          <a:p>
            <a:r>
              <a:rPr lang="en-US" dirty="0" smtClean="0"/>
              <a:t>RFP 320-14-10</a:t>
            </a:r>
          </a:p>
          <a:p>
            <a:r>
              <a:rPr lang="en-US" dirty="0" smtClean="0"/>
              <a:t>TWC Assessment Guide</a:t>
            </a:r>
          </a:p>
          <a:p>
            <a:r>
              <a:rPr lang="en-US" dirty="0" smtClean="0"/>
              <a:t>TWC Rules  </a:t>
            </a:r>
          </a:p>
          <a:p>
            <a:r>
              <a:rPr lang="en-US" dirty="0" smtClean="0"/>
              <a:t>AEL / WD Letters </a:t>
            </a:r>
          </a:p>
          <a:p>
            <a:pPr marL="0" indent="0">
              <a:buNone/>
            </a:pPr>
            <a:endParaRPr lang="en-US" dirty="0"/>
          </a:p>
        </p:txBody>
      </p:sp>
    </p:spTree>
    <p:extLst>
      <p:ext uri="{BB962C8B-B14F-4D97-AF65-F5344CB8AC3E}">
        <p14:creationId xmlns:p14="http://schemas.microsoft.com/office/powerpoint/2010/main" val="3264342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descr="Pie chart Divided equally into 4 areas Team, Compliance, Evaluation, and Communication " title="Component Chart"/>
          <p:cNvGraphicFramePr/>
          <p:nvPr>
            <p:extLst>
              <p:ext uri="{D42A27DB-BD31-4B8C-83A1-F6EECF244321}">
                <p14:modId xmlns:p14="http://schemas.microsoft.com/office/powerpoint/2010/main" val="1256165638"/>
              </p:ext>
            </p:extLst>
          </p:nvPr>
        </p:nvGraphicFramePr>
        <p:xfrm>
          <a:off x="1524000" y="1397000"/>
          <a:ext cx="60960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lstStyle/>
          <a:p>
            <a:r>
              <a:rPr lang="en-US" dirty="0" smtClean="0"/>
              <a:t>Four Core Components</a:t>
            </a:r>
            <a:endParaRPr lang="en-US" dirty="0"/>
          </a:p>
        </p:txBody>
      </p:sp>
    </p:spTree>
    <p:extLst>
      <p:ext uri="{BB962C8B-B14F-4D97-AF65-F5344CB8AC3E}">
        <p14:creationId xmlns:p14="http://schemas.microsoft.com/office/powerpoint/2010/main" val="8819451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Discussion</a:t>
            </a:r>
            <a:endParaRPr lang="en-US" dirty="0"/>
          </a:p>
        </p:txBody>
      </p:sp>
      <p:sp>
        <p:nvSpPr>
          <p:cNvPr id="5" name="Content Placeholder 4"/>
          <p:cNvSpPr>
            <a:spLocks noGrp="1"/>
          </p:cNvSpPr>
          <p:nvPr>
            <p:ph idx="1"/>
          </p:nvPr>
        </p:nvSpPr>
        <p:spPr/>
        <p:txBody>
          <a:bodyPr>
            <a:normAutofit/>
          </a:bodyPr>
          <a:lstStyle/>
          <a:p>
            <a:pPr marL="0" indent="0">
              <a:buNone/>
            </a:pPr>
            <a:r>
              <a:rPr lang="en-US" dirty="0" smtClean="0"/>
              <a:t>1.What are the desired outcomes of your program? What are the goals? What are we trying to accomplish within the next month/quarter/year(s)?</a:t>
            </a:r>
          </a:p>
          <a:p>
            <a:pPr marL="0" indent="0">
              <a:buNone/>
            </a:pPr>
            <a:endParaRPr lang="en-US" dirty="0" smtClean="0"/>
          </a:p>
          <a:p>
            <a:pPr marL="0" indent="0">
              <a:buNone/>
            </a:pPr>
            <a:r>
              <a:rPr lang="en-US" dirty="0" smtClean="0"/>
              <a:t>2.How will we get there? What activities will enable you to reach our outcomes?  </a:t>
            </a:r>
          </a:p>
          <a:p>
            <a:pPr marL="0" indent="0">
              <a:buNone/>
            </a:pPr>
            <a:endParaRPr lang="en-US" dirty="0" smtClean="0"/>
          </a:p>
          <a:p>
            <a:pPr marL="0" indent="0">
              <a:buNone/>
            </a:pPr>
            <a:r>
              <a:rPr lang="en-US" dirty="0" smtClean="0"/>
              <a:t>3.What will indicate to you that you are making progress toward the desired outcomes?</a:t>
            </a:r>
          </a:p>
          <a:p>
            <a:pPr marL="0" indent="0">
              <a:buNone/>
            </a:pPr>
            <a:endParaRPr lang="en-US" dirty="0"/>
          </a:p>
          <a:p>
            <a:pPr marL="0" indent="0">
              <a:buNone/>
            </a:pPr>
            <a:r>
              <a:rPr lang="en-US" dirty="0" smtClean="0">
                <a:solidFill>
                  <a:srgbClr val="FF0000"/>
                </a:solidFill>
              </a:rPr>
              <a:t>Discussion: </a:t>
            </a:r>
            <a:r>
              <a:rPr lang="en-US" dirty="0">
                <a:solidFill>
                  <a:srgbClr val="FF0000"/>
                </a:solidFill>
              </a:rPr>
              <a:t>5</a:t>
            </a:r>
            <a:r>
              <a:rPr lang="en-US" dirty="0" smtClean="0">
                <a:solidFill>
                  <a:srgbClr val="FF0000"/>
                </a:solidFill>
              </a:rPr>
              <a:t> minutes</a:t>
            </a:r>
            <a:endParaRPr lang="en-US" dirty="0">
              <a:solidFill>
                <a:srgbClr val="FF0000"/>
              </a:solidFill>
            </a:endParaRPr>
          </a:p>
        </p:txBody>
      </p:sp>
    </p:spTree>
    <p:extLst>
      <p:ext uri="{BB962C8B-B14F-4D97-AF65-F5344CB8AC3E}">
        <p14:creationId xmlns:p14="http://schemas.microsoft.com/office/powerpoint/2010/main" val="22365699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descr="Highlights Communication piece of the pie chart"/>
          <p:cNvGraphicFramePr/>
          <p:nvPr>
            <p:extLst>
              <p:ext uri="{D42A27DB-BD31-4B8C-83A1-F6EECF244321}">
                <p14:modId xmlns:p14="http://schemas.microsoft.com/office/powerpoint/2010/main" val="2908200034"/>
              </p:ext>
            </p:extLst>
          </p:nvPr>
        </p:nvGraphicFramePr>
        <p:xfrm>
          <a:off x="1447800" y="1371600"/>
          <a:ext cx="60960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4"/>
          <p:cNvSpPr>
            <a:spLocks noGrp="1"/>
          </p:cNvSpPr>
          <p:nvPr>
            <p:ph type="title"/>
          </p:nvPr>
        </p:nvSpPr>
        <p:spPr>
          <a:xfrm>
            <a:off x="457200" y="274638"/>
            <a:ext cx="8229600" cy="792162"/>
          </a:xfrm>
        </p:spPr>
        <p:txBody>
          <a:bodyPr>
            <a:normAutofit fontScale="90000"/>
          </a:bodyPr>
          <a:lstStyle/>
          <a:p>
            <a:r>
              <a:rPr lang="en-US" dirty="0" smtClean="0">
                <a:solidFill>
                  <a:schemeClr val="bg1"/>
                </a:solidFill>
              </a:rPr>
              <a:t>Communicate</a:t>
            </a:r>
            <a:endParaRPr lang="en-US" dirty="0">
              <a:solidFill>
                <a:schemeClr val="bg1"/>
              </a:solidFill>
            </a:endParaRPr>
          </a:p>
        </p:txBody>
      </p:sp>
    </p:spTree>
    <p:extLst>
      <p:ext uri="{BB962C8B-B14F-4D97-AF65-F5344CB8AC3E}">
        <p14:creationId xmlns:p14="http://schemas.microsoft.com/office/powerpoint/2010/main" val="4817970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GATEWay to success</a:t>
            </a:r>
            <a:endParaRPr lang="en-US" dirty="0"/>
          </a:p>
        </p:txBody>
      </p:sp>
      <p:sp>
        <p:nvSpPr>
          <p:cNvPr id="5" name="Text Placeholder 4"/>
          <p:cNvSpPr>
            <a:spLocks noGrp="1"/>
          </p:cNvSpPr>
          <p:nvPr>
            <p:ph type="body" idx="1"/>
          </p:nvPr>
        </p:nvSpPr>
        <p:spPr/>
        <p:txBody>
          <a:bodyPr/>
          <a:lstStyle/>
          <a:p>
            <a:r>
              <a:rPr lang="en-US" dirty="0" smtClean="0"/>
              <a:t>Communication</a:t>
            </a:r>
            <a:endParaRPr lang="en-US" dirty="0"/>
          </a:p>
        </p:txBody>
      </p:sp>
    </p:spTree>
    <p:extLst>
      <p:ext uri="{BB962C8B-B14F-4D97-AF65-F5344CB8AC3E}">
        <p14:creationId xmlns:p14="http://schemas.microsoft.com/office/powerpoint/2010/main" val="11998909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elbert comic strip about office communic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143000"/>
            <a:ext cx="7162800" cy="39623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274638"/>
            <a:ext cx="8229600" cy="715962"/>
          </a:xfrm>
        </p:spPr>
        <p:txBody>
          <a:bodyPr>
            <a:normAutofit fontScale="90000"/>
          </a:bodyPr>
          <a:lstStyle/>
          <a:p>
            <a:r>
              <a:rPr lang="en-US" dirty="0" smtClean="0">
                <a:solidFill>
                  <a:schemeClr val="bg1"/>
                </a:solidFill>
              </a:rPr>
              <a:t>Delbert—Office Communications</a:t>
            </a:r>
            <a:endParaRPr lang="en-US" dirty="0">
              <a:solidFill>
                <a:schemeClr val="bg1"/>
              </a:solidFill>
            </a:endParaRPr>
          </a:p>
        </p:txBody>
      </p:sp>
    </p:spTree>
    <p:extLst>
      <p:ext uri="{BB962C8B-B14F-4D97-AF65-F5344CB8AC3E}">
        <p14:creationId xmlns:p14="http://schemas.microsoft.com/office/powerpoint/2010/main" val="40980252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Communicate Effectively </a:t>
            </a:r>
            <a:endParaRPr lang="en-US" dirty="0"/>
          </a:p>
        </p:txBody>
      </p:sp>
      <p:sp>
        <p:nvSpPr>
          <p:cNvPr id="5" name="Content Placeholder 4"/>
          <p:cNvSpPr>
            <a:spLocks noGrp="1"/>
          </p:cNvSpPr>
          <p:nvPr>
            <p:ph idx="1"/>
          </p:nvPr>
        </p:nvSpPr>
        <p:spPr>
          <a:xfrm>
            <a:off x="457200" y="1295400"/>
            <a:ext cx="8229600" cy="5334000"/>
          </a:xfrm>
        </p:spPr>
        <p:txBody>
          <a:bodyPr>
            <a:normAutofit/>
          </a:bodyPr>
          <a:lstStyle/>
          <a:p>
            <a:r>
              <a:rPr lang="en-US" dirty="0"/>
              <a:t>Tell them "why" in addition to "what" and "</a:t>
            </a:r>
            <a:r>
              <a:rPr lang="en-US" dirty="0" smtClean="0"/>
              <a:t>how“ </a:t>
            </a:r>
          </a:p>
          <a:p>
            <a:pPr marL="0" indent="0">
              <a:buNone/>
            </a:pPr>
            <a:endParaRPr lang="en-US" dirty="0" smtClean="0"/>
          </a:p>
          <a:p>
            <a:r>
              <a:rPr lang="en-US" dirty="0" smtClean="0"/>
              <a:t>Ensure that </a:t>
            </a:r>
            <a:r>
              <a:rPr lang="en-US" dirty="0" smtClean="0">
                <a:solidFill>
                  <a:srgbClr val="FF0000"/>
                </a:solidFill>
              </a:rPr>
              <a:t>all </a:t>
            </a:r>
            <a:r>
              <a:rPr lang="en-US" dirty="0" smtClean="0"/>
              <a:t>levels of the organization are getting the same message especially your instructors! </a:t>
            </a:r>
          </a:p>
          <a:p>
            <a:pPr marL="0" indent="0">
              <a:buNone/>
            </a:pPr>
            <a:endParaRPr lang="en-US" dirty="0" smtClean="0"/>
          </a:p>
          <a:p>
            <a:r>
              <a:rPr lang="en-US" dirty="0" smtClean="0"/>
              <a:t>Communicate, Communicate and Communicate again –use different platforms to get the message out</a:t>
            </a:r>
          </a:p>
          <a:p>
            <a:pPr marL="0" indent="0">
              <a:buNone/>
            </a:pPr>
            <a:r>
              <a:rPr lang="en-US" dirty="0" smtClean="0"/>
              <a:t> </a:t>
            </a:r>
          </a:p>
          <a:p>
            <a:r>
              <a:rPr lang="en-US" dirty="0" smtClean="0"/>
              <a:t>Follow-up the communication with a survey or tool that “test” the audience to ensure they received the “right” message </a:t>
            </a:r>
            <a:endParaRPr lang="en-US" dirty="0"/>
          </a:p>
        </p:txBody>
      </p:sp>
    </p:spTree>
    <p:extLst>
      <p:ext uri="{BB962C8B-B14F-4D97-AF65-F5344CB8AC3E}">
        <p14:creationId xmlns:p14="http://schemas.microsoft.com/office/powerpoint/2010/main" val="28738252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Communicate for Success</a:t>
            </a:r>
            <a:endParaRPr lang="en-US" dirty="0"/>
          </a:p>
        </p:txBody>
      </p:sp>
      <p:sp>
        <p:nvSpPr>
          <p:cNvPr id="3" name="Content Placeholder 2"/>
          <p:cNvSpPr>
            <a:spLocks noGrp="1"/>
          </p:cNvSpPr>
          <p:nvPr>
            <p:ph idx="1"/>
          </p:nvPr>
        </p:nvSpPr>
        <p:spPr>
          <a:xfrm>
            <a:off x="228600" y="990600"/>
            <a:ext cx="8229600" cy="5638800"/>
          </a:xfrm>
        </p:spPr>
        <p:txBody>
          <a:bodyPr>
            <a:noAutofit/>
          </a:bodyPr>
          <a:lstStyle/>
          <a:p>
            <a:r>
              <a:rPr lang="en-US" sz="2300" dirty="0" smtClean="0"/>
              <a:t>Create regular scheduled meeting and calls with </a:t>
            </a:r>
            <a:r>
              <a:rPr lang="en-US" sz="2300" dirty="0" smtClean="0">
                <a:solidFill>
                  <a:srgbClr val="FF0000"/>
                </a:solidFill>
              </a:rPr>
              <a:t>all </a:t>
            </a:r>
            <a:r>
              <a:rPr lang="en-US" sz="2300" dirty="0" smtClean="0"/>
              <a:t>staff –this is for new or revolving information such as regular performance reviews</a:t>
            </a:r>
          </a:p>
          <a:p>
            <a:pPr marL="0" indent="0">
              <a:buNone/>
            </a:pPr>
            <a:endParaRPr lang="en-US" sz="2300" dirty="0" smtClean="0"/>
          </a:p>
          <a:p>
            <a:r>
              <a:rPr lang="en-US" sz="2300" dirty="0" smtClean="0"/>
              <a:t>People want to hear from the top of the food chain! Directors need to deliver over arching changes and expectations first hand. </a:t>
            </a:r>
          </a:p>
          <a:p>
            <a:pPr marL="0" indent="0">
              <a:buNone/>
            </a:pPr>
            <a:endParaRPr lang="en-US" sz="2300" dirty="0" smtClean="0"/>
          </a:p>
          <a:p>
            <a:r>
              <a:rPr lang="en-US" sz="2300" dirty="0" smtClean="0"/>
              <a:t>Ensure that you meet individually with key personnel on a regular basis for status updates on their specific duties/purview.</a:t>
            </a:r>
          </a:p>
          <a:p>
            <a:endParaRPr lang="en-US" sz="2300" dirty="0"/>
          </a:p>
          <a:p>
            <a:r>
              <a:rPr lang="en-US" sz="2300" dirty="0" smtClean="0"/>
              <a:t>Utilize technology to reach outlying areas, but do not use it as the sole means of communication. Staff need face/face time and nothing brings more insight than on-site observations </a:t>
            </a:r>
          </a:p>
          <a:p>
            <a:endParaRPr lang="en-US" sz="2300" dirty="0"/>
          </a:p>
          <a:p>
            <a:endParaRPr lang="en-US" sz="2300" dirty="0" smtClean="0"/>
          </a:p>
        </p:txBody>
      </p:sp>
    </p:spTree>
    <p:extLst>
      <p:ext uri="{BB962C8B-B14F-4D97-AF65-F5344CB8AC3E}">
        <p14:creationId xmlns:p14="http://schemas.microsoft.com/office/powerpoint/2010/main" val="8815745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r>
              <a:rPr lang="en-US" dirty="0" smtClean="0"/>
              <a:t>What types of communication work best in your organization? </a:t>
            </a:r>
          </a:p>
          <a:p>
            <a:pPr marL="0" indent="0">
              <a:buNone/>
            </a:pPr>
            <a:endParaRPr lang="en-US" dirty="0"/>
          </a:p>
          <a:p>
            <a:r>
              <a:rPr lang="en-US" dirty="0" smtClean="0"/>
              <a:t>How often do you meet with </a:t>
            </a:r>
            <a:r>
              <a:rPr lang="en-US" dirty="0" smtClean="0">
                <a:solidFill>
                  <a:srgbClr val="FF0000"/>
                </a:solidFill>
              </a:rPr>
              <a:t>all </a:t>
            </a:r>
            <a:r>
              <a:rPr lang="en-US" dirty="0" smtClean="0"/>
              <a:t>staff? </a:t>
            </a:r>
          </a:p>
          <a:p>
            <a:pPr marL="0" indent="0">
              <a:buNone/>
            </a:pPr>
            <a:endParaRPr lang="en-US" dirty="0" smtClean="0"/>
          </a:p>
          <a:p>
            <a:r>
              <a:rPr lang="en-US" dirty="0" smtClean="0"/>
              <a:t>What follow-up tool do you use to ensure that everyone is on the same page? </a:t>
            </a:r>
          </a:p>
          <a:p>
            <a:pPr marL="0" indent="0">
              <a:buNone/>
            </a:pPr>
            <a:endParaRPr lang="en-US" dirty="0" smtClean="0"/>
          </a:p>
          <a:p>
            <a:pPr marL="0" indent="0">
              <a:buNone/>
            </a:pPr>
            <a:r>
              <a:rPr lang="en-US" dirty="0" smtClean="0">
                <a:solidFill>
                  <a:srgbClr val="FF0000"/>
                </a:solidFill>
              </a:rPr>
              <a:t>Discussion: 5 minutes</a:t>
            </a:r>
            <a:endParaRPr lang="en-US" dirty="0">
              <a:solidFill>
                <a:srgbClr val="FF0000"/>
              </a:solidFill>
            </a:endParaRPr>
          </a:p>
        </p:txBody>
      </p:sp>
    </p:spTree>
    <p:extLst>
      <p:ext uri="{BB962C8B-B14F-4D97-AF65-F5344CB8AC3E}">
        <p14:creationId xmlns:p14="http://schemas.microsoft.com/office/powerpoint/2010/main" val="1850881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Quotes</a:t>
            </a:r>
            <a:endParaRPr lang="en-US" dirty="0"/>
          </a:p>
        </p:txBody>
      </p:sp>
      <p:sp>
        <p:nvSpPr>
          <p:cNvPr id="3" name="Content Placeholder 2"/>
          <p:cNvSpPr>
            <a:spLocks noGrp="1"/>
          </p:cNvSpPr>
          <p:nvPr>
            <p:ph idx="1"/>
          </p:nvPr>
        </p:nvSpPr>
        <p:spPr/>
        <p:txBody>
          <a:bodyPr>
            <a:normAutofit/>
          </a:bodyPr>
          <a:lstStyle/>
          <a:p>
            <a:pPr marL="0" indent="0">
              <a:buNone/>
            </a:pPr>
            <a:endParaRPr lang="en-US" sz="2800" dirty="0" smtClean="0"/>
          </a:p>
          <a:p>
            <a:pPr marL="0" indent="0">
              <a:buNone/>
            </a:pPr>
            <a:r>
              <a:rPr lang="en-US" sz="2800" dirty="0" smtClean="0"/>
              <a:t>“I am convinced that nothing we do is more important than hiring and developing people. At the end of the day you bet on people, not on strategies.” - </a:t>
            </a:r>
            <a:r>
              <a:rPr lang="en-US" sz="2800" b="1" dirty="0" smtClean="0">
                <a:solidFill>
                  <a:srgbClr val="FF0000"/>
                </a:solidFill>
              </a:rPr>
              <a:t>Lawrence Bossidy, Former COO of General Electronics</a:t>
            </a:r>
          </a:p>
          <a:p>
            <a:pPr marL="0" indent="0">
              <a:buNone/>
            </a:pPr>
            <a:endParaRPr lang="en-US" dirty="0" smtClean="0"/>
          </a:p>
          <a:p>
            <a:pPr marL="0" indent="0">
              <a:buNone/>
            </a:pPr>
            <a:endParaRPr lang="en-US" dirty="0" smtClean="0"/>
          </a:p>
          <a:p>
            <a:pPr marL="0" indent="0">
              <a:buNone/>
            </a:pPr>
            <a:r>
              <a:rPr lang="en-US" dirty="0" smtClean="0"/>
              <a:t>"Never hire someone who knows less than you do about what he's hired to do."-</a:t>
            </a:r>
            <a:r>
              <a:rPr lang="en-US" b="1" dirty="0" smtClean="0">
                <a:solidFill>
                  <a:srgbClr val="FF0000"/>
                </a:solidFill>
              </a:rPr>
              <a:t>Malcolm Forbes</a:t>
            </a:r>
            <a:endParaRPr lang="en-US" b="1" dirty="0">
              <a:solidFill>
                <a:srgbClr val="FF0000"/>
              </a:solidFill>
            </a:endParaRPr>
          </a:p>
        </p:txBody>
      </p:sp>
    </p:spTree>
    <p:extLst>
      <p:ext uri="{BB962C8B-B14F-4D97-AF65-F5344CB8AC3E}">
        <p14:creationId xmlns:p14="http://schemas.microsoft.com/office/powerpoint/2010/main" val="2492180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bg1"/>
                </a:solidFill>
              </a:rPr>
              <a:t>Team</a:t>
            </a:r>
            <a:endParaRPr lang="en-US" dirty="0">
              <a:solidFill>
                <a:schemeClr val="bg1"/>
              </a:solidFill>
            </a:endParaRPr>
          </a:p>
        </p:txBody>
      </p:sp>
      <p:graphicFrame>
        <p:nvGraphicFramePr>
          <p:cNvPr id="6" name="Content Placeholder 5" descr="Hightlights only the TEAM piece of the pie chart " title="Component Chart "/>
          <p:cNvGraphicFramePr>
            <a:graphicFrameLocks noGrp="1"/>
          </p:cNvGraphicFramePr>
          <p:nvPr>
            <p:ph idx="1"/>
            <p:extLst>
              <p:ext uri="{D42A27DB-BD31-4B8C-83A1-F6EECF244321}">
                <p14:modId xmlns:p14="http://schemas.microsoft.com/office/powerpoint/2010/main" val="2189186617"/>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35370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 responsibilities</a:t>
            </a:r>
            <a:endParaRPr lang="en-US" dirty="0"/>
          </a:p>
        </p:txBody>
      </p:sp>
      <p:sp>
        <p:nvSpPr>
          <p:cNvPr id="3" name="Content Placeholder 2"/>
          <p:cNvSpPr>
            <a:spLocks noGrp="1"/>
          </p:cNvSpPr>
          <p:nvPr>
            <p:ph type="body" idx="1"/>
          </p:nvPr>
        </p:nvSpPr>
        <p:spPr/>
        <p:txBody>
          <a:bodyPr/>
          <a:lstStyle/>
          <a:p>
            <a:pPr marL="0" indent="0">
              <a:buNone/>
            </a:pPr>
            <a:r>
              <a:rPr lang="en-US" dirty="0" smtClean="0"/>
              <a:t>Team</a:t>
            </a:r>
            <a:endParaRPr lang="en-US" dirty="0"/>
          </a:p>
        </p:txBody>
      </p:sp>
    </p:spTree>
    <p:extLst>
      <p:ext uri="{BB962C8B-B14F-4D97-AF65-F5344CB8AC3E}">
        <p14:creationId xmlns:p14="http://schemas.microsoft.com/office/powerpoint/2010/main" val="1068129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15962"/>
          </a:xfrm>
        </p:spPr>
        <p:txBody>
          <a:bodyPr>
            <a:normAutofit fontScale="90000"/>
          </a:bodyPr>
          <a:lstStyle/>
          <a:p>
            <a:r>
              <a:rPr lang="en-US" dirty="0" smtClean="0"/>
              <a:t>Performance Accountability Lead</a:t>
            </a:r>
            <a:endParaRPr lang="en-US" dirty="0"/>
          </a:p>
        </p:txBody>
      </p:sp>
      <p:sp>
        <p:nvSpPr>
          <p:cNvPr id="5" name="Content Placeholder 4"/>
          <p:cNvSpPr>
            <a:spLocks noGrp="1"/>
          </p:cNvSpPr>
          <p:nvPr>
            <p:ph idx="1"/>
          </p:nvPr>
        </p:nvSpPr>
        <p:spPr>
          <a:xfrm>
            <a:off x="457200" y="1066800"/>
            <a:ext cx="8229600" cy="5486400"/>
          </a:xfrm>
        </p:spPr>
        <p:txBody>
          <a:bodyPr>
            <a:normAutofit fontScale="77500" lnSpcReduction="20000"/>
          </a:bodyPr>
          <a:lstStyle/>
          <a:p>
            <a:pPr marL="0" indent="0">
              <a:buNone/>
            </a:pPr>
            <a:r>
              <a:rPr lang="en-US" sz="2600" dirty="0" smtClean="0"/>
              <a:t>Objective: Responsible for ensuring the program meets the established standards of quality including reliability, usability and consistent practice to improve or maintain outstanding performance.</a:t>
            </a:r>
          </a:p>
          <a:p>
            <a:pPr marL="0" indent="0">
              <a:buNone/>
            </a:pPr>
            <a:endParaRPr lang="en-US" dirty="0" smtClean="0"/>
          </a:p>
          <a:p>
            <a:pPr marL="0" indent="0">
              <a:buNone/>
            </a:pPr>
            <a:r>
              <a:rPr lang="en-US" sz="3400" dirty="0" smtClean="0"/>
              <a:t>This person/team should:</a:t>
            </a:r>
          </a:p>
          <a:p>
            <a:r>
              <a:rPr lang="en-US" sz="3400" dirty="0" smtClean="0"/>
              <a:t>Ensure that data is entered timely and accurately</a:t>
            </a:r>
          </a:p>
          <a:p>
            <a:r>
              <a:rPr lang="en-US" sz="3400" dirty="0" smtClean="0"/>
              <a:t>Understand all performance obligations</a:t>
            </a:r>
          </a:p>
          <a:p>
            <a:r>
              <a:rPr lang="en-US" sz="3400" dirty="0" smtClean="0"/>
              <a:t>Understand what the data is telling them at the provider, site, and instructor levels</a:t>
            </a:r>
          </a:p>
          <a:p>
            <a:r>
              <a:rPr lang="en-US" sz="3400" dirty="0" smtClean="0"/>
              <a:t>Communicate specific data </a:t>
            </a:r>
            <a:r>
              <a:rPr lang="en-US" sz="3400" i="1" dirty="0" smtClean="0"/>
              <a:t>consistently</a:t>
            </a:r>
            <a:r>
              <a:rPr lang="en-US" sz="3400" dirty="0" smtClean="0"/>
              <a:t> and with </a:t>
            </a:r>
            <a:r>
              <a:rPr lang="en-US" sz="3400" i="1" dirty="0" smtClean="0"/>
              <a:t>expected follow-up </a:t>
            </a:r>
            <a:r>
              <a:rPr lang="en-US" sz="3400" dirty="0" smtClean="0"/>
              <a:t>to appropriate team members/staff</a:t>
            </a:r>
          </a:p>
          <a:p>
            <a:r>
              <a:rPr lang="en-US" sz="3400" dirty="0" smtClean="0"/>
              <a:t>Inform Director of concerns in retention, attrition and educational functioning level gains and offer strategies to improve where needed </a:t>
            </a:r>
          </a:p>
        </p:txBody>
      </p:sp>
    </p:spTree>
    <p:extLst>
      <p:ext uri="{BB962C8B-B14F-4D97-AF65-F5344CB8AC3E}">
        <p14:creationId xmlns:p14="http://schemas.microsoft.com/office/powerpoint/2010/main" val="1743787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68362"/>
          </a:xfrm>
        </p:spPr>
        <p:txBody>
          <a:bodyPr/>
          <a:lstStyle/>
          <a:p>
            <a:r>
              <a:rPr lang="en-US" dirty="0" smtClean="0"/>
              <a:t>Quality Assurance Lead</a:t>
            </a:r>
            <a:endParaRPr lang="en-US" dirty="0"/>
          </a:p>
        </p:txBody>
      </p:sp>
      <p:sp>
        <p:nvSpPr>
          <p:cNvPr id="3" name="Content Placeholder 2"/>
          <p:cNvSpPr>
            <a:spLocks noGrp="1"/>
          </p:cNvSpPr>
          <p:nvPr>
            <p:ph idx="1"/>
          </p:nvPr>
        </p:nvSpPr>
        <p:spPr>
          <a:xfrm>
            <a:off x="457200" y="1219200"/>
            <a:ext cx="7924800" cy="4906963"/>
          </a:xfrm>
        </p:spPr>
        <p:txBody>
          <a:bodyPr>
            <a:normAutofit/>
          </a:bodyPr>
          <a:lstStyle/>
          <a:p>
            <a:pPr marL="0" indent="0">
              <a:buNone/>
            </a:pPr>
            <a:r>
              <a:rPr lang="en-US" dirty="0" smtClean="0"/>
              <a:t>Objective: Responsible for leading audit and observation of work to evaluate compliance with policies and procedures. </a:t>
            </a:r>
          </a:p>
          <a:p>
            <a:pPr marL="0" indent="0">
              <a:buNone/>
            </a:pPr>
            <a:r>
              <a:rPr lang="en-US" dirty="0" smtClean="0"/>
              <a:t>This position should: </a:t>
            </a:r>
          </a:p>
          <a:p>
            <a:r>
              <a:rPr lang="en-US" dirty="0" smtClean="0"/>
              <a:t>Develop SOP’s that align to state standards and ensure those SOP’s are being followed </a:t>
            </a:r>
          </a:p>
          <a:p>
            <a:r>
              <a:rPr lang="en-US" dirty="0" smtClean="0"/>
              <a:t>Conduct regular audit of both student and staff files to ensure compliance with minimum TWC standards in areas of eligibility, assessment, and accurate data entry.</a:t>
            </a:r>
          </a:p>
          <a:p>
            <a:r>
              <a:rPr lang="en-US" dirty="0" smtClean="0"/>
              <a:t>Work in tandem with Performance Accountability Lead</a:t>
            </a:r>
          </a:p>
          <a:p>
            <a:r>
              <a:rPr lang="en-US" dirty="0" smtClean="0"/>
              <a:t>Handle regulating of Personally Identifiable Information (PII)</a:t>
            </a:r>
          </a:p>
          <a:p>
            <a:r>
              <a:rPr lang="en-US" dirty="0" smtClean="0"/>
              <a:t>Provide ongoing technical assistance to all staff in areas of compliance and program improvement or enhancement</a:t>
            </a:r>
          </a:p>
          <a:p>
            <a:endParaRPr lang="en-US" dirty="0"/>
          </a:p>
        </p:txBody>
      </p:sp>
    </p:spTree>
    <p:extLst>
      <p:ext uri="{BB962C8B-B14F-4D97-AF65-F5344CB8AC3E}">
        <p14:creationId xmlns:p14="http://schemas.microsoft.com/office/powerpoint/2010/main" val="2034467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 Navigator</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Objective: Assist in connecting participants with internal departments and/or community partners in order to complete their career pathway to college and/or employment. </a:t>
            </a:r>
          </a:p>
          <a:p>
            <a:pPr marL="0" indent="0">
              <a:buNone/>
            </a:pPr>
            <a:endParaRPr lang="en-US" dirty="0" smtClean="0"/>
          </a:p>
          <a:p>
            <a:pPr marL="0" indent="0">
              <a:buNone/>
            </a:pPr>
            <a:r>
              <a:rPr lang="en-US" dirty="0" smtClean="0"/>
              <a:t>This person should: </a:t>
            </a:r>
          </a:p>
          <a:p>
            <a:r>
              <a:rPr lang="en-US" dirty="0" smtClean="0"/>
              <a:t>Act as a liaison between the local workforce board, employers, and area colleges/technical training providers to promote and streamline referral and admission processes </a:t>
            </a:r>
          </a:p>
          <a:p>
            <a:r>
              <a:rPr lang="en-US" dirty="0" smtClean="0"/>
              <a:t>Create pathways for participants based on structured training initiatives and approved models</a:t>
            </a:r>
          </a:p>
          <a:p>
            <a:r>
              <a:rPr lang="en-US" dirty="0" smtClean="0"/>
              <a:t>Facilitate participant achievements through tracking, coordination with instructors and ongoing support services intervention</a:t>
            </a:r>
          </a:p>
          <a:p>
            <a:endParaRPr lang="en-US" dirty="0" smtClean="0"/>
          </a:p>
          <a:p>
            <a:pPr marL="0" indent="0">
              <a:buNone/>
            </a:pPr>
            <a:endParaRPr lang="en-US" dirty="0"/>
          </a:p>
        </p:txBody>
      </p:sp>
    </p:spTree>
    <p:extLst>
      <p:ext uri="{BB962C8B-B14F-4D97-AF65-F5344CB8AC3E}">
        <p14:creationId xmlns:p14="http://schemas.microsoft.com/office/powerpoint/2010/main" val="4560744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2489</TotalTime>
  <Words>2314</Words>
  <Application>Microsoft Office PowerPoint</Application>
  <PresentationFormat>On-screen Show (4:3)</PresentationFormat>
  <Paragraphs>302</Paragraphs>
  <Slides>36</Slides>
  <Notes>36</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Adjacency</vt:lpstr>
      <vt:lpstr>The Basics</vt:lpstr>
      <vt:lpstr>Question</vt:lpstr>
      <vt:lpstr>Four Core Components</vt:lpstr>
      <vt:lpstr>Quotes</vt:lpstr>
      <vt:lpstr>Team</vt:lpstr>
      <vt:lpstr>Staff responsibilities</vt:lpstr>
      <vt:lpstr>Performance Accountability Lead</vt:lpstr>
      <vt:lpstr>Quality Assurance Lead</vt:lpstr>
      <vt:lpstr>Career Navigator</vt:lpstr>
      <vt:lpstr>PD Coordinator</vt:lpstr>
      <vt:lpstr>Compliance</vt:lpstr>
      <vt:lpstr>Internal Monitoring</vt:lpstr>
      <vt:lpstr>Monitoring </vt:lpstr>
      <vt:lpstr>Monitoring</vt:lpstr>
      <vt:lpstr>Common Monitor Findings</vt:lpstr>
      <vt:lpstr>Resources </vt:lpstr>
      <vt:lpstr>Practice Makes Progress</vt:lpstr>
      <vt:lpstr>Highlight Evaluation in Chart</vt:lpstr>
      <vt:lpstr>Standards</vt:lpstr>
      <vt:lpstr>Creating Quality Standards</vt:lpstr>
      <vt:lpstr>Evaluation </vt:lpstr>
      <vt:lpstr>Standards</vt:lpstr>
      <vt:lpstr>Components for Success</vt:lpstr>
      <vt:lpstr>What do Standards Create? </vt:lpstr>
      <vt:lpstr>Evaluating Program Quality </vt:lpstr>
      <vt:lpstr>STANdard operating procedures (SOP’s)</vt:lpstr>
      <vt:lpstr>Standard Operating Procedures (SOP’s)</vt:lpstr>
      <vt:lpstr>Required SOP’s</vt:lpstr>
      <vt:lpstr>SOP’s </vt:lpstr>
      <vt:lpstr>Discussion</vt:lpstr>
      <vt:lpstr>Communicate</vt:lpstr>
      <vt:lpstr>GATEWay to success</vt:lpstr>
      <vt:lpstr>Delbert—Office Communications</vt:lpstr>
      <vt:lpstr>Communicate Effectively </vt:lpstr>
      <vt:lpstr>Communicate for Success</vt:lpstr>
      <vt:lpstr>Discussion</vt:lpstr>
    </vt:vector>
  </TitlesOfParts>
  <Company>Texas Workforce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Basics</dc:title>
  <dc:creator>webbxmac</dc:creator>
  <cp:lastModifiedBy>Slayton, Lori</cp:lastModifiedBy>
  <cp:revision>105</cp:revision>
  <cp:lastPrinted>2016-09-12T15:45:08Z</cp:lastPrinted>
  <dcterms:created xsi:type="dcterms:W3CDTF">2016-09-07T21:05:31Z</dcterms:created>
  <dcterms:modified xsi:type="dcterms:W3CDTF">2016-09-28T19:53:16Z</dcterms:modified>
</cp:coreProperties>
</file>